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458" r:id="rId2"/>
    <p:sldId id="479" r:id="rId3"/>
    <p:sldId id="457" r:id="rId4"/>
    <p:sldId id="446" r:id="rId5"/>
    <p:sldId id="444" r:id="rId6"/>
    <p:sldId id="459" r:id="rId7"/>
    <p:sldId id="460" r:id="rId8"/>
    <p:sldId id="461" r:id="rId9"/>
    <p:sldId id="462" r:id="rId10"/>
    <p:sldId id="465" r:id="rId11"/>
    <p:sldId id="463" r:id="rId12"/>
    <p:sldId id="475" r:id="rId13"/>
    <p:sldId id="476" r:id="rId14"/>
    <p:sldId id="466" r:id="rId15"/>
    <p:sldId id="467" r:id="rId16"/>
    <p:sldId id="474" r:id="rId17"/>
    <p:sldId id="481" r:id="rId18"/>
    <p:sldId id="468" r:id="rId19"/>
    <p:sldId id="472" r:id="rId20"/>
    <p:sldId id="477" r:id="rId21"/>
    <p:sldId id="469" r:id="rId22"/>
    <p:sldId id="473" r:id="rId23"/>
    <p:sldId id="478" r:id="rId24"/>
  </p:sldIdLst>
  <p:sldSz cx="12192000" cy="6858000"/>
  <p:notesSz cx="6858000" cy="9144000"/>
  <p:embeddedFontLst>
    <p:embeddedFont>
      <p:font typeface="검은고딕 블랙" pitchFamily="2" charset="-128"/>
      <p:bold r:id="rId26"/>
    </p:embeddedFont>
    <p:embeddedFont>
      <p:font typeface="맑은 고딕" panose="020B0503020000020004" pitchFamily="34" charset="-127"/>
      <p:regular r:id="rId27"/>
      <p:bold r:id="rId28"/>
    </p:embeddedFont>
    <p:embeddedFont>
      <p:font typeface="Pretendard Black" panose="02000A03000000020004" pitchFamily="2" charset="-127"/>
      <p:bold r:id="rId29"/>
    </p:embeddedFont>
    <p:embeddedFont>
      <p:font typeface="Pretendard ExtraBold" panose="02000903000000020004" pitchFamily="2" charset="-127"/>
      <p:bold r:id="rId30"/>
    </p:embeddedFont>
    <p:embeddedFont>
      <p:font typeface="Pretendard Light" panose="02000403000000020004" pitchFamily="2" charset="-127"/>
      <p:regular r:id="rId31"/>
    </p:embeddedFont>
    <p:embeddedFont>
      <p:font typeface="KOPUBDOTUM MEDIUM" pitchFamily="2" charset="-127"/>
      <p:regular r:id="rId32"/>
    </p:embeddedFont>
    <p:embeddedFont>
      <p:font typeface="KOPUBDOTUM MEDIUM" pitchFamily="2" charset="-127"/>
      <p:regular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  <p:embeddedFont>
      <p:font typeface="SF Pro Display" pitchFamily="2" charset="0"/>
      <p:regular r:id="rId37"/>
      <p:bold r:id="rId38"/>
      <p:italic r:id="rId39"/>
      <p:boldItalic r:id="rId40"/>
    </p:embeddedFont>
    <p:embeddedFont>
      <p:font typeface="SF PRO DISPLAY LIGHT" pitchFamily="2" charset="0"/>
      <p:regular r:id="rId41"/>
      <p:italic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 및 간지" id="{227E0504-245A-4BB0-BDFD-579F04F2F818}">
          <p14:sldIdLst>
            <p14:sldId id="458"/>
            <p14:sldId id="479"/>
            <p14:sldId id="457"/>
            <p14:sldId id="446"/>
            <p14:sldId id="444"/>
            <p14:sldId id="459"/>
            <p14:sldId id="460"/>
            <p14:sldId id="461"/>
            <p14:sldId id="462"/>
            <p14:sldId id="465"/>
            <p14:sldId id="463"/>
            <p14:sldId id="475"/>
            <p14:sldId id="476"/>
            <p14:sldId id="466"/>
            <p14:sldId id="467"/>
            <p14:sldId id="474"/>
            <p14:sldId id="481"/>
            <p14:sldId id="468"/>
            <p14:sldId id="472"/>
            <p14:sldId id="477"/>
            <p14:sldId id="469"/>
            <p14:sldId id="473"/>
            <p14:sldId id="4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46" userDrawn="1">
          <p15:clr>
            <a:srgbClr val="A4A3A4"/>
          </p15:clr>
        </p15:guide>
        <p15:guide id="2" pos="347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7333" userDrawn="1">
          <p15:clr>
            <a:srgbClr val="A4A3A4"/>
          </p15:clr>
        </p15:guide>
        <p15:guide id="5" pos="733" userDrawn="1">
          <p15:clr>
            <a:srgbClr val="A4A3A4"/>
          </p15:clr>
        </p15:guide>
        <p15:guide id="6" pos="69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63FF"/>
    <a:srgbClr val="0049F1"/>
    <a:srgbClr val="1D63FF"/>
    <a:srgbClr val="0049F0"/>
    <a:srgbClr val="2166FF"/>
    <a:srgbClr val="FFFFFF"/>
    <a:srgbClr val="C8C9CD"/>
    <a:srgbClr val="C6C7CB"/>
    <a:srgbClr val="A805B3"/>
    <a:srgbClr val="FF56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4A359E-2084-431F-A906-BE1D9A4E7922}" v="241" dt="2022-08-04T10:36:53.4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52" autoAdjust="0"/>
    <p:restoredTop sz="94612" autoAdjust="0"/>
  </p:normalViewPr>
  <p:slideViewPr>
    <p:cSldViewPr snapToGrid="0">
      <p:cViewPr varScale="1">
        <p:scale>
          <a:sx n="47" d="100"/>
          <a:sy n="47" d="100"/>
        </p:scale>
        <p:origin x="232" y="1848"/>
      </p:cViewPr>
      <p:guideLst>
        <p:guide orient="horz" pos="346"/>
        <p:guide pos="347"/>
        <p:guide orient="horz" pos="3974"/>
        <p:guide pos="7333"/>
        <p:guide pos="733"/>
        <p:guide pos="69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2182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988710-0557-41BA-80DB-0EE5CAA80FD0}" type="datetimeFigureOut">
              <a:rPr lang="ko-KR" altLang="en-US" smtClean="0"/>
              <a:t>2022. 9. 19.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3C3363-C801-49CE-AC31-5F56AD12F7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549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74A776-519C-4C45-8A2B-BEA507305B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C83C7B-D5A1-4756-A43C-C77615AE0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12D814-90E0-47A0-AC87-54727DC5D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A19A7-6982-497A-8CC6-29ADB563A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30C7EB-B3D2-4B9B-8BAB-F3B32E37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807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26C0CC-553F-4F34-B051-A16BE6B44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CF6B2B-5D8F-430C-9456-755E94DCAE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2E18F0-75E3-49D0-9CF2-35803B764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DCEE16-96F2-4A65-92D4-629FBF885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04EFC0-9776-4282-B82E-D6894A56B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429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F0C14C-1565-4124-A2C4-1C958ED72D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8BB901-36EB-4746-AF11-43D2D3150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64DFB7-531D-4942-95F8-8BF977A99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BA073D-5ACB-44E6-BDD6-BA9A78868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0F2A76-645F-4D9E-B572-05C2E3C95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719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6080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사용자 레이아웃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39C246-C248-4351-9D38-88EA60C99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06BFD-0468-452C-8E93-612796B0855C}" type="datetimeFigureOut">
              <a:rPr lang="ko-KR" altLang="en-US" smtClean="0"/>
              <a:t>2022. 9. 19.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AFD489-0747-4A2B-9863-3DBDFC86A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61586B-01E3-4644-A852-F8A591086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F1885-F02A-4FD5-B839-7A20130754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089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1274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7446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9217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551D85-C73F-4533-9E12-213D669BC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7C94A5-C384-4707-AF5A-CD3666C55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6B797F-7269-4DCC-A8FE-297E4F0DA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904562-11D5-4032-BC72-9DF4A18A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20CA92-9A70-4D8F-9889-1581F8F12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921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114AE-9A77-442B-8E3C-9E35C7F0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413C87-7C55-4782-BB4A-F589ABEE1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75460F-031B-4F8F-A326-5E0DCEB7F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A4E998-91E9-4717-B63F-1EB577924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E43D9F-C5F1-4A57-B3AA-F1E73AAF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07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8E939A-7514-4AB5-B379-F9B861A70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BDF72A-6E04-41CC-B996-817AE54098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DC3A7C-7CF8-49EB-9C3C-4027F8A5F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046C75-2631-4AD2-8293-BBFDB850E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27EB35-0222-49C2-A006-A344B62D2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3F2876-D3D6-4C36-9CF0-DB6F1948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633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020068-E57C-46E8-933A-93CB43D0D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A1FAEA-A873-4B89-893D-A3FE4D51C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41ACB2-2586-4B15-A9EE-A0AB96991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B0DCCA-A1F4-4CCC-9476-AEF894131E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CEF83E3-73B5-446E-8064-521F65BACE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702479-CF4E-40A2-BEC9-9D7937C9A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55AA256-0C71-4DA5-BF3F-6186CC983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7B615D-B1DA-4EFE-A0B5-735B04718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122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236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실외, 하늘, 도시이(가) 표시된 사진&#10;&#10;자동 생성된 설명">
            <a:extLst>
              <a:ext uri="{FF2B5EF4-FFF2-40B4-BE49-F238E27FC236}">
                <a16:creationId xmlns:a16="http://schemas.microsoft.com/office/drawing/2014/main" id="{662517FB-9751-7E9A-6C7B-50230EB095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013F258-D413-031D-11A5-111944683A6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313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7BFE55-BAF6-481D-A63B-EE4E2FD83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8C6B2D-1C0D-4884-90F9-A4A94F646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063919-BF5F-4E34-B3E3-627A9D700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38731E-A2F4-4D3B-B24E-DFAB420FE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0625A1-FC87-4B05-9126-53C9C5B5B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335C6D-5460-4865-8CEC-B0C1D792A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020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05915-1523-4071-9C29-7CBBDE214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F97C157-678F-4A7D-8E85-A22BFE97F8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A5DE75-F889-44B8-9A03-335B27F5D0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F04BF0-19C6-4595-B195-7F305BD16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D2966C-A1A5-4C10-8B6F-995485BF4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C9B13E-15C3-4AFF-8F6F-47A60D291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715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41FDE2-0F80-4B0A-BA03-F4317890B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5EE4BA-F4CA-4C5A-BE03-C67D2D503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C44119-0275-420A-BDA8-85C44CAC38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4D573C-6F19-41FE-8104-333C764E08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A8455C-A618-47C5-93B8-A9EBD0736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68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709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93" r:id="rId13"/>
    <p:sldLayoutId id="2147483706" r:id="rId14"/>
    <p:sldLayoutId id="2147483707" r:id="rId15"/>
    <p:sldLayoutId id="2147483708" r:id="rId16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">
              <a:srgbClr val="0049F0"/>
            </a:gs>
            <a:gs pos="100000">
              <a:srgbClr val="0049F0">
                <a:lumMod val="70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도시이(가) 표시된 사진&#10;&#10;자동 생성된 설명">
            <a:extLst>
              <a:ext uri="{FF2B5EF4-FFF2-40B4-BE49-F238E27FC236}">
                <a16:creationId xmlns:a16="http://schemas.microsoft.com/office/drawing/2014/main" id="{17FCB828-E509-4808-9F2C-E1553BED951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1376" y="2743198"/>
            <a:ext cx="8350624" cy="411480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E76E75F-0D1C-4A81-91B2-ECB05173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1950" y="6356350"/>
            <a:ext cx="2743200" cy="365125"/>
          </a:xfrm>
        </p:spPr>
        <p:txBody>
          <a:bodyPr/>
          <a:lstStyle/>
          <a:p>
            <a:fld id="{D4A85FBC-2750-4EB2-BEE8-FADFF901BC27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5" name="사각형: 둥근 위쪽 모서리 4">
            <a:extLst>
              <a:ext uri="{FF2B5EF4-FFF2-40B4-BE49-F238E27FC236}">
                <a16:creationId xmlns:a16="http://schemas.microsoft.com/office/drawing/2014/main" id="{6335C8C3-AA5C-40FB-9ABD-3BC444B9DFDB}"/>
              </a:ext>
            </a:extLst>
          </p:cNvPr>
          <p:cNvSpPr/>
          <p:nvPr/>
        </p:nvSpPr>
        <p:spPr>
          <a:xfrm flipV="1">
            <a:off x="3841376" y="2743196"/>
            <a:ext cx="8350624" cy="411479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A8C0B2-0807-4B4A-A11F-BA365A18DE97}"/>
              </a:ext>
            </a:extLst>
          </p:cNvPr>
          <p:cNvSpPr txBox="1"/>
          <p:nvPr/>
        </p:nvSpPr>
        <p:spPr>
          <a:xfrm>
            <a:off x="327669" y="4615308"/>
            <a:ext cx="2278362" cy="19236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SF Pro Display Light" pitchFamily="2" charset="0"/>
                <a:ea typeface="KoPubDotum Medium" pitchFamily="2" charset="-127"/>
                <a:cs typeface="SF Pro Display Light" pitchFamily="2" charset="0"/>
              </a:rPr>
              <a:t>김세연 </a:t>
            </a:r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2020114516</a:t>
            </a:r>
          </a:p>
          <a:p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SF Pro Display Light" pitchFamily="2" charset="0"/>
                <a:ea typeface="KoPubDotum Medium" pitchFamily="2" charset="-127"/>
                <a:cs typeface="SF Pro Display Light" pitchFamily="2" charset="0"/>
              </a:rPr>
              <a:t>김지연 </a:t>
            </a:r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2020115402</a:t>
            </a:r>
          </a:p>
          <a:p>
            <a:r>
              <a:rPr lang="ko-KR" altLang="en-US" sz="20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SF Pro Display Light" pitchFamily="2" charset="0"/>
                <a:ea typeface="KoPubDotum Medium" pitchFamily="2" charset="-127"/>
                <a:cs typeface="SF Pro Display Light" pitchFamily="2" charset="0"/>
              </a:rPr>
              <a:t>노준혁</a:t>
            </a:r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SF Pro Display Light" pitchFamily="2" charset="0"/>
                <a:ea typeface="KoPubDotum Medium" pitchFamily="2" charset="-127"/>
                <a:cs typeface="SF Pro Display Light" pitchFamily="2" charset="0"/>
              </a:rPr>
              <a:t> </a:t>
            </a:r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2020117830</a:t>
            </a:r>
          </a:p>
          <a:p>
            <a:r>
              <a:rPr lang="ko-KR" altLang="en-US" sz="20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SF Pro Display Light" pitchFamily="2" charset="0"/>
                <a:ea typeface="KoPubDotum Medium" pitchFamily="2" charset="-127"/>
                <a:cs typeface="SF Pro Display Light" pitchFamily="2" charset="0"/>
              </a:rPr>
              <a:t>신찬규</a:t>
            </a:r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SF Pro Display Light" pitchFamily="2" charset="0"/>
                <a:ea typeface="KoPubDotum Medium" pitchFamily="2" charset="-127"/>
                <a:cs typeface="SF Pro Display Light" pitchFamily="2" charset="0"/>
              </a:rPr>
              <a:t> </a:t>
            </a:r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2020111854 </a:t>
            </a:r>
          </a:p>
          <a:p>
            <a:endParaRPr lang="en-US" altLang="ko-KR" sz="2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SF Pro Display Light" pitchFamily="2" charset="0"/>
              <a:ea typeface="SF Pro Display Light" pitchFamily="2" charset="0"/>
              <a:cs typeface="SF Pro Display Light" pitchFamily="2" charset="0"/>
            </a:endParaRPr>
          </a:p>
          <a:p>
            <a:r>
              <a:rPr lang="ko-KR" altLang="en-US" sz="2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SF Pro Display Light" pitchFamily="2" charset="0"/>
                <a:ea typeface="KoPubDotum Medium" pitchFamily="2" charset="-127"/>
                <a:cs typeface="SF Pro Display Light" pitchFamily="2" charset="0"/>
              </a:rPr>
              <a:t>발표자 </a:t>
            </a:r>
            <a:r>
              <a:rPr lang="ko-KR" altLang="en-US" sz="25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SF Pro Display Light" pitchFamily="2" charset="0"/>
                <a:ea typeface="KoPubDotum Medium" pitchFamily="2" charset="-127"/>
                <a:cs typeface="SF Pro Display Light" pitchFamily="2" charset="0"/>
              </a:rPr>
              <a:t>노준혁</a:t>
            </a:r>
            <a:endParaRPr lang="en-US" altLang="ko-KR" sz="2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SF Pro Display Light" pitchFamily="2" charset="0"/>
              <a:ea typeface="SF Pro Display Light" pitchFamily="2" charset="0"/>
              <a:cs typeface="SF Pro Display Light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16A134-80F3-4E81-9EA0-9B77C048D792}"/>
              </a:ext>
            </a:extLst>
          </p:cNvPr>
          <p:cNvSpPr txBox="1"/>
          <p:nvPr/>
        </p:nvSpPr>
        <p:spPr>
          <a:xfrm>
            <a:off x="5513742" y="4680947"/>
            <a:ext cx="6083396" cy="15388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5000" b="1" spc="-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SF Pro Display" pitchFamily="2" charset="0"/>
                <a:ea typeface="KOPUBDOTUM MEDIUM" pitchFamily="2" charset="-127"/>
                <a:cs typeface="SF Pro Display" pitchFamily="2" charset="0"/>
              </a:rPr>
              <a:t>오픈소스 기반</a:t>
            </a:r>
            <a:r>
              <a:rPr lang="en-US" altLang="ko-KR" sz="5000" b="1" spc="-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 </a:t>
            </a:r>
          </a:p>
          <a:p>
            <a:pPr algn="r"/>
            <a:r>
              <a:rPr lang="ko-KR" altLang="en-US" sz="5000" b="1" spc="-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SF Pro Display" pitchFamily="2" charset="0"/>
                <a:ea typeface="KOPUBDOTUM MEDIUM" pitchFamily="2" charset="-127"/>
                <a:cs typeface="SF Pro Display" pitchFamily="2" charset="0"/>
              </a:rPr>
              <a:t>필기체 한글 인식 모듈 개발</a:t>
            </a:r>
            <a:endParaRPr lang="en-US" altLang="ko-KR" sz="5000" b="1" spc="-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561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22223"/>
            <a:ext cx="46753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과제 내용 및 추진 방법</a:t>
            </a: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: 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학습 데이터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36077"/>
            <a:ext cx="310950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87D12F-7CD6-935B-84D9-7360E8C19B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64" r="6571" b="33319"/>
          <a:stretch/>
        </p:blipFill>
        <p:spPr>
          <a:xfrm>
            <a:off x="4312379" y="1453237"/>
            <a:ext cx="3571276" cy="11994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F7CC75-782C-841C-7BE0-19E83B2CE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797" y="4128519"/>
            <a:ext cx="1211288" cy="126896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26BAA27-D0B3-94C5-1D90-C531B3252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068" y="4128518"/>
            <a:ext cx="1395867" cy="126897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49A3BDD-81C1-53DA-9703-1B615999B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8918" y="4128518"/>
            <a:ext cx="1211288" cy="118885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1D3201A-D744-B205-EB62-FB4362B4EA12}"/>
              </a:ext>
            </a:extLst>
          </p:cNvPr>
          <p:cNvSpPr txBox="1"/>
          <p:nvPr/>
        </p:nvSpPr>
        <p:spPr>
          <a:xfrm>
            <a:off x="3221900" y="2605068"/>
            <a:ext cx="5939125" cy="492443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600" b="0" i="0" dirty="0">
                <a:solidFill>
                  <a:srgbClr val="666666"/>
                </a:solidFill>
                <a:effectLst/>
                <a:latin typeface="KoPubDotum Medium" pitchFamily="2" charset="-127"/>
                <a:ea typeface="KoPubDotum Medium" pitchFamily="2" charset="-127"/>
              </a:rPr>
              <a:t>지능정보산업 인프라 조성사업으로 추진한 </a:t>
            </a:r>
            <a:r>
              <a:rPr lang="en-US" altLang="ko-US" sz="1600" b="0" i="0" dirty="0">
                <a:solidFill>
                  <a:srgbClr val="666666"/>
                </a:solidFill>
                <a:effectLst/>
                <a:latin typeface="KoPubDotum Medium" pitchFamily="2" charset="-127"/>
                <a:ea typeface="KoPubDotum Medium" pitchFamily="2" charset="-127"/>
              </a:rPr>
              <a:t>AI </a:t>
            </a:r>
            <a:r>
              <a:rPr lang="ko-KR" altLang="en-US" sz="1600" b="0" i="0" dirty="0">
                <a:solidFill>
                  <a:srgbClr val="666666"/>
                </a:solidFill>
                <a:effectLst/>
                <a:latin typeface="KoPubDotum Medium" pitchFamily="2" charset="-127"/>
                <a:ea typeface="KoPubDotum Medium" pitchFamily="2" charset="-127"/>
              </a:rPr>
              <a:t>학습용 데이터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KoPubDotum Medium" pitchFamily="2" charset="-127"/>
                <a:ea typeface="KoPubDotum Medium" pitchFamily="2" charset="-127"/>
              </a:rPr>
              <a:t>(6</a:t>
            </a:r>
            <a:r>
              <a:rPr lang="ko-KR" altLang="en-US" sz="1600" b="0" i="0" dirty="0">
                <a:solidFill>
                  <a:srgbClr val="666666"/>
                </a:solidFill>
                <a:effectLst/>
                <a:latin typeface="KoPubDotum Medium" pitchFamily="2" charset="-127"/>
                <a:ea typeface="KoPubDotum Medium" pitchFamily="2" charset="-127"/>
              </a:rPr>
              <a:t>개 분야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KoPubDotum Medium" pitchFamily="2" charset="-127"/>
                <a:ea typeface="KoPubDotum Medium" pitchFamily="2" charset="-127"/>
              </a:rPr>
              <a:t>)</a:t>
            </a:r>
            <a:r>
              <a:rPr lang="ko-KR" altLang="en-US" sz="1600" b="0" i="0" dirty="0">
                <a:solidFill>
                  <a:srgbClr val="666666"/>
                </a:solidFill>
                <a:effectLst/>
                <a:latin typeface="KoPubDotum Medium" pitchFamily="2" charset="-127"/>
                <a:ea typeface="KoPubDotum Medium" pitchFamily="2" charset="-127"/>
              </a:rPr>
              <a:t>와 </a:t>
            </a:r>
            <a:endParaRPr lang="en-US" altLang="ko-KR" sz="1600" b="0" i="0" dirty="0">
              <a:solidFill>
                <a:srgbClr val="666666"/>
              </a:solidFill>
              <a:effectLst/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lang="ko-KR" altLang="en-US" sz="1600" b="0" i="0" dirty="0">
                <a:solidFill>
                  <a:srgbClr val="666666"/>
                </a:solidFill>
                <a:effectLst/>
                <a:latin typeface="KoPubDotum Medium" pitchFamily="2" charset="-127"/>
                <a:ea typeface="KoPubDotum Medium" pitchFamily="2" charset="-127"/>
              </a:rPr>
              <a:t>국내외 기관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KoPubDotum Medium" pitchFamily="2" charset="-127"/>
                <a:ea typeface="KoPubDotum Medium" pitchFamily="2" charset="-127"/>
              </a:rPr>
              <a:t>/</a:t>
            </a:r>
            <a:r>
              <a:rPr lang="ko-KR" altLang="en-US" sz="1600" b="0" i="0" dirty="0">
                <a:solidFill>
                  <a:srgbClr val="666666"/>
                </a:solidFill>
                <a:effectLst/>
                <a:latin typeface="KoPubDotum Medium" pitchFamily="2" charset="-127"/>
                <a:ea typeface="KoPubDotum Medium" pitchFamily="2" charset="-127"/>
              </a:rPr>
              <a:t>기업에서 보유한 </a:t>
            </a:r>
            <a:r>
              <a:rPr lang="en-US" altLang="ko-US" sz="1600" b="0" i="0" dirty="0">
                <a:solidFill>
                  <a:srgbClr val="666666"/>
                </a:solidFill>
                <a:effectLst/>
                <a:latin typeface="KoPubDotum Medium" pitchFamily="2" charset="-127"/>
                <a:ea typeface="KoPubDotum Medium" pitchFamily="2" charset="-127"/>
              </a:rPr>
              <a:t>AI </a:t>
            </a:r>
            <a:r>
              <a:rPr lang="ko-KR" altLang="en-US" sz="1600" b="0" i="0" dirty="0">
                <a:solidFill>
                  <a:srgbClr val="666666"/>
                </a:solidFill>
                <a:effectLst/>
                <a:latin typeface="KoPubDotum Medium" pitchFamily="2" charset="-127"/>
                <a:ea typeface="KoPubDotum Medium" pitchFamily="2" charset="-127"/>
              </a:rPr>
              <a:t>학습용 데이터를 공개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E0D072-86FC-A963-6AEC-1A3FA2E0D589}"/>
              </a:ext>
            </a:extLst>
          </p:cNvPr>
          <p:cNvSpPr txBox="1"/>
          <p:nvPr/>
        </p:nvSpPr>
        <p:spPr>
          <a:xfrm>
            <a:off x="4608565" y="3435200"/>
            <a:ext cx="297486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한글 </a:t>
            </a:r>
            <a:r>
              <a:rPr lang="ko-KR" altLang="en-US" sz="2400" b="1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손글씨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 공개 데이터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5A8A12-8A3F-DB42-D3E6-E6A659AC5190}"/>
              </a:ext>
            </a:extLst>
          </p:cNvPr>
          <p:cNvSpPr txBox="1"/>
          <p:nvPr/>
        </p:nvSpPr>
        <p:spPr>
          <a:xfrm>
            <a:off x="2775312" y="5708869"/>
            <a:ext cx="170425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US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Dotum Medium" pitchFamily="2" charset="-127"/>
                <a:ea typeface="KoPubDotum Medium" pitchFamily="2" charset="-127"/>
              </a:rPr>
              <a:t>1,176,225</a:t>
            </a:r>
            <a:r>
              <a:rPr lang="ko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Dotum Medium" pitchFamily="2" charset="-127"/>
                <a:ea typeface="KoPubDotum Medium" pitchFamily="2" charset="-127"/>
              </a:rPr>
              <a:t>장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0B65EA-58DE-585E-77B9-933D51103580}"/>
              </a:ext>
            </a:extLst>
          </p:cNvPr>
          <p:cNvSpPr txBox="1"/>
          <p:nvPr/>
        </p:nvSpPr>
        <p:spPr>
          <a:xfrm>
            <a:off x="5133860" y="5721474"/>
            <a:ext cx="173335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Dotum Medium" pitchFamily="2" charset="-127"/>
                <a:ea typeface="KoPubDotum Medium" pitchFamily="2" charset="-127"/>
              </a:rPr>
              <a:t>6,500,000</a:t>
            </a:r>
            <a:r>
              <a:rPr lang="ko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Dotum Medium" pitchFamily="2" charset="-127"/>
                <a:ea typeface="KoPubDotum Medium" pitchFamily="2" charset="-127"/>
              </a:rPr>
              <a:t>장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D385C0-4552-1CAA-E537-66987C226A02}"/>
              </a:ext>
            </a:extLst>
          </p:cNvPr>
          <p:cNvSpPr txBox="1"/>
          <p:nvPr/>
        </p:nvSpPr>
        <p:spPr>
          <a:xfrm>
            <a:off x="7851255" y="5708869"/>
            <a:ext cx="14266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Dotum Medium" pitchFamily="2" charset="-127"/>
                <a:ea typeface="KoPubDotum Medium" pitchFamily="2" charset="-127"/>
              </a:rPr>
              <a:t>106,519</a:t>
            </a:r>
            <a:r>
              <a:rPr lang="ko-KR" altLang="en-US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Dotum Medium" pitchFamily="2" charset="-127"/>
                <a:ea typeface="KoPubDotum Medium" pitchFamily="2" charset="-127"/>
              </a:rPr>
              <a:t>장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4912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22223"/>
            <a:ext cx="46753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과제 내용 및 추진 방법</a:t>
            </a: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: 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모델 선택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36077"/>
            <a:ext cx="310950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9BB652-6C8D-09C1-85BE-35C847D93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47" y="2296702"/>
            <a:ext cx="10664991" cy="32583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36A246-FCDE-DACB-D9D6-4B2B4C46C79D}"/>
              </a:ext>
            </a:extLst>
          </p:cNvPr>
          <p:cNvSpPr txBox="1"/>
          <p:nvPr/>
        </p:nvSpPr>
        <p:spPr>
          <a:xfrm>
            <a:off x="3914172" y="1754399"/>
            <a:ext cx="478894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CNN (Convolutional Neural Network)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C303BE-E6B0-E062-DA8E-5EE65B814B4E}"/>
              </a:ext>
            </a:extLst>
          </p:cNvPr>
          <p:cNvSpPr txBox="1"/>
          <p:nvPr/>
        </p:nvSpPr>
        <p:spPr>
          <a:xfrm>
            <a:off x="3984993" y="5728000"/>
            <a:ext cx="464729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US" altLang="en-US" sz="2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SF Pro Display" pitchFamily="2" charset="0"/>
              </a:rPr>
              <a:t>기존의 </a:t>
            </a:r>
            <a:r>
              <a:rPr lang="en-US" altLang="ko-US" sz="2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SF Pro Display" pitchFamily="2" charset="0"/>
              </a:rPr>
              <a:t>CNN</a:t>
            </a:r>
            <a:r>
              <a:rPr lang="ko-US" altLang="en-US" sz="2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SF Pro Display" pitchFamily="2" charset="0"/>
              </a:rPr>
              <a:t>만 사용시 </a:t>
            </a:r>
            <a:r>
              <a:rPr lang="en-US" altLang="ko-US" sz="2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SF Pro Display" pitchFamily="2" charset="0"/>
              </a:rPr>
              <a:t>Accuracy 70% ~ 80%</a:t>
            </a:r>
            <a:endParaRPr lang="en-US" altLang="ko-KR" sz="20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SF Pro Display" pitchFamily="2" charset="0"/>
            </a:endParaRPr>
          </a:p>
        </p:txBody>
      </p:sp>
      <p:cxnSp>
        <p:nvCxnSpPr>
          <p:cNvPr id="6" name="직선 연결선 6">
            <a:extLst>
              <a:ext uri="{FF2B5EF4-FFF2-40B4-BE49-F238E27FC236}">
                <a16:creationId xmlns:a16="http://schemas.microsoft.com/office/drawing/2014/main" id="{E3D36867-E850-F0F1-8062-FD6ABB1FCB14}"/>
              </a:ext>
            </a:extLst>
          </p:cNvPr>
          <p:cNvCxnSpPr>
            <a:cxnSpLocks/>
          </p:cNvCxnSpPr>
          <p:nvPr/>
        </p:nvCxnSpPr>
        <p:spPr>
          <a:xfrm>
            <a:off x="5410200" y="2330450"/>
            <a:ext cx="1371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127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36077"/>
            <a:ext cx="310950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5B38FC-2274-2CE3-6144-F3B0123FAAFD}"/>
              </a:ext>
            </a:extLst>
          </p:cNvPr>
          <p:cNvSpPr txBox="1"/>
          <p:nvPr/>
        </p:nvSpPr>
        <p:spPr>
          <a:xfrm>
            <a:off x="5080056" y="1535529"/>
            <a:ext cx="1540050" cy="3539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300" b="1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GoogLeNet</a:t>
            </a:r>
            <a:endParaRPr lang="en-US" altLang="ko-KR" sz="23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B6AFCA-F0E5-7145-99F4-BA84CBBCC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299" y="1889472"/>
            <a:ext cx="8191565" cy="18358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21F4F8-AD32-223A-76A7-210C40F39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591" y="4213005"/>
            <a:ext cx="4231305" cy="23299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019BAB7-51D3-A0D9-7185-EF1F84F0AF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299" b="5371"/>
          <a:stretch/>
        </p:blipFill>
        <p:spPr>
          <a:xfrm>
            <a:off x="2002776" y="4318983"/>
            <a:ext cx="2558714" cy="21500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22D5BE-9F19-007B-AC1B-8AF9713DD335}"/>
              </a:ext>
            </a:extLst>
          </p:cNvPr>
          <p:cNvSpPr txBox="1"/>
          <p:nvPr/>
        </p:nvSpPr>
        <p:spPr>
          <a:xfrm>
            <a:off x="1274523" y="3902265"/>
            <a:ext cx="4015219" cy="3539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3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CMT (CNN Meets Transformer)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631D7D-119A-2317-8902-6136CCD1FBEC}"/>
              </a:ext>
            </a:extLst>
          </p:cNvPr>
          <p:cNvSpPr txBox="1"/>
          <p:nvPr/>
        </p:nvSpPr>
        <p:spPr>
          <a:xfrm>
            <a:off x="7198413" y="3841288"/>
            <a:ext cx="263649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Vision Transformer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950832-801A-DA99-E630-50D8F555AD0A}"/>
              </a:ext>
            </a:extLst>
          </p:cNvPr>
          <p:cNvSpPr txBox="1"/>
          <p:nvPr/>
        </p:nvSpPr>
        <p:spPr>
          <a:xfrm>
            <a:off x="1174749" y="822223"/>
            <a:ext cx="46753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과제 내용 및 추진 방법</a:t>
            </a: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: 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모델 선택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6054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36077"/>
            <a:ext cx="310950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4632A3C-B32B-2ED1-5DAD-9C58CC51C9F0}"/>
              </a:ext>
            </a:extLst>
          </p:cNvPr>
          <p:cNvSpPr/>
          <p:nvPr/>
        </p:nvSpPr>
        <p:spPr>
          <a:xfrm>
            <a:off x="1720401" y="3126835"/>
            <a:ext cx="1166648" cy="914400"/>
          </a:xfrm>
          <a:prstGeom prst="rect">
            <a:avLst/>
          </a:prstGeom>
          <a:solidFill>
            <a:srgbClr val="1E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/>
              <a:t>CNN</a:t>
            </a:r>
            <a:endParaRPr kumimoji="1" lang="ko-US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9B0BE7-D656-0BD1-3ABB-298E86BFC39F}"/>
              </a:ext>
            </a:extLst>
          </p:cNvPr>
          <p:cNvSpPr/>
          <p:nvPr/>
        </p:nvSpPr>
        <p:spPr>
          <a:xfrm>
            <a:off x="4745417" y="1822238"/>
            <a:ext cx="1439917" cy="914400"/>
          </a:xfrm>
          <a:prstGeom prst="rect">
            <a:avLst/>
          </a:prstGeom>
          <a:solidFill>
            <a:srgbClr val="1E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 err="1"/>
              <a:t>GoogLeNet</a:t>
            </a:r>
            <a:endParaRPr kumimoji="1" lang="ko-US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46EC96-2FAE-8120-0357-BFBF085E45E5}"/>
              </a:ext>
            </a:extLst>
          </p:cNvPr>
          <p:cNvSpPr/>
          <p:nvPr/>
        </p:nvSpPr>
        <p:spPr>
          <a:xfrm>
            <a:off x="4403831" y="3126835"/>
            <a:ext cx="2123091" cy="914400"/>
          </a:xfrm>
          <a:prstGeom prst="rect">
            <a:avLst/>
          </a:prstGeom>
          <a:solidFill>
            <a:srgbClr val="1E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/>
              <a:t>Vision Transformer</a:t>
            </a:r>
            <a:endParaRPr kumimoji="1" lang="ko-US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7D8FD31-8345-C158-B4B7-AA44D00AB281}"/>
              </a:ext>
            </a:extLst>
          </p:cNvPr>
          <p:cNvSpPr/>
          <p:nvPr/>
        </p:nvSpPr>
        <p:spPr>
          <a:xfrm>
            <a:off x="4403831" y="4520820"/>
            <a:ext cx="2123091" cy="914400"/>
          </a:xfrm>
          <a:prstGeom prst="rect">
            <a:avLst/>
          </a:prstGeom>
          <a:solidFill>
            <a:srgbClr val="1E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/>
              <a:t>CMT</a:t>
            </a:r>
            <a:endParaRPr kumimoji="1" lang="ko-US" altLang="en-US" dirty="0"/>
          </a:p>
        </p:txBody>
      </p:sp>
      <p:sp>
        <p:nvSpPr>
          <p:cNvPr id="13" name="십자형[C] 12">
            <a:extLst>
              <a:ext uri="{FF2B5EF4-FFF2-40B4-BE49-F238E27FC236}">
                <a16:creationId xmlns:a16="http://schemas.microsoft.com/office/drawing/2014/main" id="{E8573E06-B48F-F4DB-6B70-3C3CF64E33A9}"/>
              </a:ext>
            </a:extLst>
          </p:cNvPr>
          <p:cNvSpPr/>
          <p:nvPr/>
        </p:nvSpPr>
        <p:spPr>
          <a:xfrm>
            <a:off x="3335384" y="3305515"/>
            <a:ext cx="567559" cy="557039"/>
          </a:xfrm>
          <a:prstGeom prst="plus">
            <a:avLst>
              <a:gd name="adj" fmla="val 37644"/>
            </a:avLst>
          </a:prstGeom>
          <a:solidFill>
            <a:srgbClr val="1E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53C42B-2648-E3E3-3AC5-5CBDA19FE842}"/>
              </a:ext>
            </a:extLst>
          </p:cNvPr>
          <p:cNvSpPr txBox="1"/>
          <p:nvPr/>
        </p:nvSpPr>
        <p:spPr>
          <a:xfrm>
            <a:off x="8807669" y="2889604"/>
            <a:ext cx="206979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sz="10000" dirty="0"/>
              <a:t>👍</a:t>
            </a:r>
            <a:r>
              <a:rPr kumimoji="1" lang="en-US" altLang="ko-KR" sz="10000" dirty="0"/>
              <a:t>?</a:t>
            </a:r>
            <a:endParaRPr kumimoji="1" lang="ko-US" altLang="en-US" sz="10000" dirty="0"/>
          </a:p>
        </p:txBody>
      </p:sp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7E54404D-03E5-4EA5-CEA8-5B8E04622D9D}"/>
              </a:ext>
            </a:extLst>
          </p:cNvPr>
          <p:cNvSpPr/>
          <p:nvPr/>
        </p:nvSpPr>
        <p:spPr>
          <a:xfrm>
            <a:off x="7268254" y="3376256"/>
            <a:ext cx="964951" cy="415555"/>
          </a:xfrm>
          <a:prstGeom prst="rightArrow">
            <a:avLst/>
          </a:prstGeom>
          <a:solidFill>
            <a:srgbClr val="1E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7ED8F186-8B5B-FA17-2EC8-F9E5018AB894}"/>
              </a:ext>
            </a:extLst>
          </p:cNvPr>
          <p:cNvSpPr/>
          <p:nvPr/>
        </p:nvSpPr>
        <p:spPr>
          <a:xfrm rot="1684308">
            <a:off x="7273181" y="2259261"/>
            <a:ext cx="964951" cy="415555"/>
          </a:xfrm>
          <a:prstGeom prst="rightArrow">
            <a:avLst/>
          </a:prstGeom>
          <a:solidFill>
            <a:srgbClr val="1E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28EEBF8A-917C-D6A4-5E79-F7C75658745E}"/>
              </a:ext>
            </a:extLst>
          </p:cNvPr>
          <p:cNvSpPr/>
          <p:nvPr/>
        </p:nvSpPr>
        <p:spPr>
          <a:xfrm rot="19762655">
            <a:off x="7270718" y="4668873"/>
            <a:ext cx="964951" cy="415555"/>
          </a:xfrm>
          <a:prstGeom prst="rightArrow">
            <a:avLst/>
          </a:prstGeom>
          <a:solidFill>
            <a:srgbClr val="1E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91D45E-5FCE-87B1-4072-EAEAE5681EE1}"/>
              </a:ext>
            </a:extLst>
          </p:cNvPr>
          <p:cNvSpPr txBox="1"/>
          <p:nvPr/>
        </p:nvSpPr>
        <p:spPr>
          <a:xfrm>
            <a:off x="3096678" y="5875804"/>
            <a:ext cx="6177312" cy="3539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3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가장 높은 </a:t>
            </a:r>
            <a:r>
              <a:rPr lang="en-US" altLang="ko-KR" sz="23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Accuracy</a:t>
            </a:r>
            <a:r>
              <a:rPr lang="ko-KR" altLang="en-US" sz="2300" b="1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를</a:t>
            </a:r>
            <a:r>
              <a:rPr lang="ko-KR" altLang="en-US" sz="23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 보이는 모델 선택 후 사용 예정</a:t>
            </a:r>
            <a:endParaRPr lang="en-US" altLang="ko-KR" sz="23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8825E5-E492-D674-2A50-89158C276E49}"/>
              </a:ext>
            </a:extLst>
          </p:cNvPr>
          <p:cNvSpPr txBox="1"/>
          <p:nvPr/>
        </p:nvSpPr>
        <p:spPr>
          <a:xfrm>
            <a:off x="8032423" y="4985327"/>
            <a:ext cx="10170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US" altLang="en-US" sz="5000" dirty="0"/>
              <a:t>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987199-27FE-4490-4E8D-F7D3B4A7EC9B}"/>
              </a:ext>
            </a:extLst>
          </p:cNvPr>
          <p:cNvSpPr txBox="1"/>
          <p:nvPr/>
        </p:nvSpPr>
        <p:spPr>
          <a:xfrm>
            <a:off x="1174749" y="822223"/>
            <a:ext cx="46753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과제 내용 및 추진 방법</a:t>
            </a: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: 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모델 선택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1272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22223"/>
            <a:ext cx="49212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과제 내용 및 추진 방법</a:t>
            </a: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: 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안드로이드 개발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36077"/>
            <a:ext cx="310950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9D2006E-E76F-03BE-4FFB-703242C0E677}"/>
              </a:ext>
            </a:extLst>
          </p:cNvPr>
          <p:cNvGrpSpPr/>
          <p:nvPr/>
        </p:nvGrpSpPr>
        <p:grpSpPr>
          <a:xfrm>
            <a:off x="9168072" y="2314752"/>
            <a:ext cx="1801749" cy="3591502"/>
            <a:chOff x="5150676" y="2209223"/>
            <a:chExt cx="1801749" cy="3591502"/>
          </a:xfrm>
        </p:grpSpPr>
        <p:sp>
          <p:nvSpPr>
            <p:cNvPr id="52" name="Freeform 3">
              <a:extLst>
                <a:ext uri="{FF2B5EF4-FFF2-40B4-BE49-F238E27FC236}">
                  <a16:creationId xmlns:a16="http://schemas.microsoft.com/office/drawing/2014/main" id="{C7CD8EB1-715A-C304-ABD5-06A9D095E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2669" y="2209223"/>
              <a:ext cx="1775917" cy="3591502"/>
            </a:xfrm>
            <a:custGeom>
              <a:avLst/>
              <a:gdLst>
                <a:gd name="connsiteX0" fmla="*/ 429418 w 2850439"/>
                <a:gd name="connsiteY0" fmla="*/ 166583 h 5764546"/>
                <a:gd name="connsiteX1" fmla="*/ 401283 w 2850439"/>
                <a:gd name="connsiteY1" fmla="*/ 172506 h 5764546"/>
                <a:gd name="connsiteX2" fmla="*/ 374630 w 2850439"/>
                <a:gd name="connsiteY2" fmla="*/ 179910 h 5764546"/>
                <a:gd name="connsiteX3" fmla="*/ 346496 w 2850439"/>
                <a:gd name="connsiteY3" fmla="*/ 188794 h 5764546"/>
                <a:gd name="connsiteX4" fmla="*/ 321323 w 2850439"/>
                <a:gd name="connsiteY4" fmla="*/ 202121 h 5764546"/>
                <a:gd name="connsiteX5" fmla="*/ 297631 w 2850439"/>
                <a:gd name="connsiteY5" fmla="*/ 216929 h 5764546"/>
                <a:gd name="connsiteX6" fmla="*/ 275420 w 2850439"/>
                <a:gd name="connsiteY6" fmla="*/ 231736 h 5764546"/>
                <a:gd name="connsiteX7" fmla="*/ 254689 w 2850439"/>
                <a:gd name="connsiteY7" fmla="*/ 250986 h 5764546"/>
                <a:gd name="connsiteX8" fmla="*/ 235440 w 2850439"/>
                <a:gd name="connsiteY8" fmla="*/ 271716 h 5764546"/>
                <a:gd name="connsiteX9" fmla="*/ 217671 w 2850439"/>
                <a:gd name="connsiteY9" fmla="*/ 293927 h 5764546"/>
                <a:gd name="connsiteX10" fmla="*/ 204344 w 2850439"/>
                <a:gd name="connsiteY10" fmla="*/ 319100 h 5764546"/>
                <a:gd name="connsiteX11" fmla="*/ 192498 w 2850439"/>
                <a:gd name="connsiteY11" fmla="*/ 344273 h 5764546"/>
                <a:gd name="connsiteX12" fmla="*/ 182133 w 2850439"/>
                <a:gd name="connsiteY12" fmla="*/ 370926 h 5764546"/>
                <a:gd name="connsiteX13" fmla="*/ 174729 w 2850439"/>
                <a:gd name="connsiteY13" fmla="*/ 399060 h 5764546"/>
                <a:gd name="connsiteX14" fmla="*/ 170287 w 2850439"/>
                <a:gd name="connsiteY14" fmla="*/ 428675 h 5764546"/>
                <a:gd name="connsiteX15" fmla="*/ 167325 w 2850439"/>
                <a:gd name="connsiteY15" fmla="*/ 458290 h 5764546"/>
                <a:gd name="connsiteX16" fmla="*/ 167325 w 2850439"/>
                <a:gd name="connsiteY16" fmla="*/ 5306255 h 5764546"/>
                <a:gd name="connsiteX17" fmla="*/ 170287 w 2850439"/>
                <a:gd name="connsiteY17" fmla="*/ 5335870 h 5764546"/>
                <a:gd name="connsiteX18" fmla="*/ 174729 w 2850439"/>
                <a:gd name="connsiteY18" fmla="*/ 5365485 h 5764546"/>
                <a:gd name="connsiteX19" fmla="*/ 182133 w 2850439"/>
                <a:gd name="connsiteY19" fmla="*/ 5393619 h 5764546"/>
                <a:gd name="connsiteX20" fmla="*/ 192498 w 2850439"/>
                <a:gd name="connsiteY20" fmla="*/ 5420272 h 5764546"/>
                <a:gd name="connsiteX21" fmla="*/ 204344 w 2850439"/>
                <a:gd name="connsiteY21" fmla="*/ 5445445 h 5764546"/>
                <a:gd name="connsiteX22" fmla="*/ 217671 w 2850439"/>
                <a:gd name="connsiteY22" fmla="*/ 5467656 h 5764546"/>
                <a:gd name="connsiteX23" fmla="*/ 235440 w 2850439"/>
                <a:gd name="connsiteY23" fmla="*/ 5489867 h 5764546"/>
                <a:gd name="connsiteX24" fmla="*/ 254689 w 2850439"/>
                <a:gd name="connsiteY24" fmla="*/ 5512079 h 5764546"/>
                <a:gd name="connsiteX25" fmla="*/ 275420 w 2850439"/>
                <a:gd name="connsiteY25" fmla="*/ 5529848 h 5764546"/>
                <a:gd name="connsiteX26" fmla="*/ 297631 w 2850439"/>
                <a:gd name="connsiteY26" fmla="*/ 5547617 h 5764546"/>
                <a:gd name="connsiteX27" fmla="*/ 321323 w 2850439"/>
                <a:gd name="connsiteY27" fmla="*/ 5562424 h 5764546"/>
                <a:gd name="connsiteX28" fmla="*/ 346496 w 2850439"/>
                <a:gd name="connsiteY28" fmla="*/ 5574270 h 5764546"/>
                <a:gd name="connsiteX29" fmla="*/ 374630 w 2850439"/>
                <a:gd name="connsiteY29" fmla="*/ 5584635 h 5764546"/>
                <a:gd name="connsiteX30" fmla="*/ 401283 w 2850439"/>
                <a:gd name="connsiteY30" fmla="*/ 5592039 h 5764546"/>
                <a:gd name="connsiteX31" fmla="*/ 429418 w 2850439"/>
                <a:gd name="connsiteY31" fmla="*/ 5595001 h 5764546"/>
                <a:gd name="connsiteX32" fmla="*/ 459032 w 2850439"/>
                <a:gd name="connsiteY32" fmla="*/ 5596481 h 5764546"/>
                <a:gd name="connsiteX33" fmla="*/ 2391408 w 2850439"/>
                <a:gd name="connsiteY33" fmla="*/ 5596481 h 5764546"/>
                <a:gd name="connsiteX34" fmla="*/ 2422504 w 2850439"/>
                <a:gd name="connsiteY34" fmla="*/ 5595001 h 5764546"/>
                <a:gd name="connsiteX35" fmla="*/ 2449157 w 2850439"/>
                <a:gd name="connsiteY35" fmla="*/ 5592039 h 5764546"/>
                <a:gd name="connsiteX36" fmla="*/ 2478772 w 2850439"/>
                <a:gd name="connsiteY36" fmla="*/ 5584635 h 5764546"/>
                <a:gd name="connsiteX37" fmla="*/ 2503944 w 2850439"/>
                <a:gd name="connsiteY37" fmla="*/ 5574270 h 5764546"/>
                <a:gd name="connsiteX38" fmla="*/ 2532079 w 2850439"/>
                <a:gd name="connsiteY38" fmla="*/ 5562424 h 5764546"/>
                <a:gd name="connsiteX39" fmla="*/ 2554290 w 2850439"/>
                <a:gd name="connsiteY39" fmla="*/ 5547617 h 5764546"/>
                <a:gd name="connsiteX40" fmla="*/ 2576501 w 2850439"/>
                <a:gd name="connsiteY40" fmla="*/ 5529848 h 5764546"/>
                <a:gd name="connsiteX41" fmla="*/ 2598712 w 2850439"/>
                <a:gd name="connsiteY41" fmla="*/ 5512079 h 5764546"/>
                <a:gd name="connsiteX42" fmla="*/ 2616481 w 2850439"/>
                <a:gd name="connsiteY42" fmla="*/ 5489867 h 5764546"/>
                <a:gd name="connsiteX43" fmla="*/ 2634250 w 2850439"/>
                <a:gd name="connsiteY43" fmla="*/ 5467656 h 5764546"/>
                <a:gd name="connsiteX44" fmla="*/ 2649058 w 2850439"/>
                <a:gd name="connsiteY44" fmla="*/ 5445445 h 5764546"/>
                <a:gd name="connsiteX45" fmla="*/ 2660904 w 2850439"/>
                <a:gd name="connsiteY45" fmla="*/ 5420272 h 5764546"/>
                <a:gd name="connsiteX46" fmla="*/ 2671269 w 2850439"/>
                <a:gd name="connsiteY46" fmla="*/ 5393619 h 5764546"/>
                <a:gd name="connsiteX47" fmla="*/ 2675711 w 2850439"/>
                <a:gd name="connsiteY47" fmla="*/ 5365485 h 5764546"/>
                <a:gd name="connsiteX48" fmla="*/ 2680154 w 2850439"/>
                <a:gd name="connsiteY48" fmla="*/ 5335870 h 5764546"/>
                <a:gd name="connsiteX49" fmla="*/ 2683115 w 2850439"/>
                <a:gd name="connsiteY49" fmla="*/ 5306255 h 5764546"/>
                <a:gd name="connsiteX50" fmla="*/ 2683115 w 2850439"/>
                <a:gd name="connsiteY50" fmla="*/ 458290 h 5764546"/>
                <a:gd name="connsiteX51" fmla="*/ 2680154 w 2850439"/>
                <a:gd name="connsiteY51" fmla="*/ 428675 h 5764546"/>
                <a:gd name="connsiteX52" fmla="*/ 2675711 w 2850439"/>
                <a:gd name="connsiteY52" fmla="*/ 399060 h 5764546"/>
                <a:gd name="connsiteX53" fmla="*/ 2671269 w 2850439"/>
                <a:gd name="connsiteY53" fmla="*/ 370926 h 5764546"/>
                <a:gd name="connsiteX54" fmla="*/ 2660904 w 2850439"/>
                <a:gd name="connsiteY54" fmla="*/ 344273 h 5764546"/>
                <a:gd name="connsiteX55" fmla="*/ 2649058 w 2850439"/>
                <a:gd name="connsiteY55" fmla="*/ 319100 h 5764546"/>
                <a:gd name="connsiteX56" fmla="*/ 2634250 w 2850439"/>
                <a:gd name="connsiteY56" fmla="*/ 293927 h 5764546"/>
                <a:gd name="connsiteX57" fmla="*/ 2616481 w 2850439"/>
                <a:gd name="connsiteY57" fmla="*/ 271716 h 5764546"/>
                <a:gd name="connsiteX58" fmla="*/ 2598712 w 2850439"/>
                <a:gd name="connsiteY58" fmla="*/ 250986 h 5764546"/>
                <a:gd name="connsiteX59" fmla="*/ 2576501 w 2850439"/>
                <a:gd name="connsiteY59" fmla="*/ 231736 h 5764546"/>
                <a:gd name="connsiteX60" fmla="*/ 2554290 w 2850439"/>
                <a:gd name="connsiteY60" fmla="*/ 216929 h 5764546"/>
                <a:gd name="connsiteX61" fmla="*/ 2532079 w 2850439"/>
                <a:gd name="connsiteY61" fmla="*/ 202121 h 5764546"/>
                <a:gd name="connsiteX62" fmla="*/ 2503944 w 2850439"/>
                <a:gd name="connsiteY62" fmla="*/ 188794 h 5764546"/>
                <a:gd name="connsiteX63" fmla="*/ 2478772 w 2850439"/>
                <a:gd name="connsiteY63" fmla="*/ 179910 h 5764546"/>
                <a:gd name="connsiteX64" fmla="*/ 2449157 w 2850439"/>
                <a:gd name="connsiteY64" fmla="*/ 172506 h 5764546"/>
                <a:gd name="connsiteX65" fmla="*/ 2422504 w 2850439"/>
                <a:gd name="connsiteY65" fmla="*/ 166583 h 5764546"/>
                <a:gd name="connsiteX66" fmla="*/ 2391408 w 2850439"/>
                <a:gd name="connsiteY66" fmla="*/ 166583 h 5764546"/>
                <a:gd name="connsiteX67" fmla="*/ 2179661 w 2850439"/>
                <a:gd name="connsiteY67" fmla="*/ 166583 h 5764546"/>
                <a:gd name="connsiteX68" fmla="*/ 2167815 w 2850439"/>
                <a:gd name="connsiteY68" fmla="*/ 166583 h 5764546"/>
                <a:gd name="connsiteX69" fmla="*/ 2157450 w 2850439"/>
                <a:gd name="connsiteY69" fmla="*/ 169545 h 5764546"/>
                <a:gd name="connsiteX70" fmla="*/ 2147084 w 2850439"/>
                <a:gd name="connsiteY70" fmla="*/ 173987 h 5764546"/>
                <a:gd name="connsiteX71" fmla="*/ 2139681 w 2850439"/>
                <a:gd name="connsiteY71" fmla="*/ 181391 h 5764546"/>
                <a:gd name="connsiteX72" fmla="*/ 2132277 w 2850439"/>
                <a:gd name="connsiteY72" fmla="*/ 188794 h 5764546"/>
                <a:gd name="connsiteX73" fmla="*/ 2127835 w 2850439"/>
                <a:gd name="connsiteY73" fmla="*/ 199160 h 5764546"/>
                <a:gd name="connsiteX74" fmla="*/ 2124873 w 2850439"/>
                <a:gd name="connsiteY74" fmla="*/ 209525 h 5764546"/>
                <a:gd name="connsiteX75" fmla="*/ 2124873 w 2850439"/>
                <a:gd name="connsiteY75" fmla="*/ 221371 h 5764546"/>
                <a:gd name="connsiteX76" fmla="*/ 2123392 w 2850439"/>
                <a:gd name="connsiteY76" fmla="*/ 236178 h 5764546"/>
                <a:gd name="connsiteX77" fmla="*/ 2123392 w 2850439"/>
                <a:gd name="connsiteY77" fmla="*/ 250986 h 5764546"/>
                <a:gd name="connsiteX78" fmla="*/ 2113027 w 2850439"/>
                <a:gd name="connsiteY78" fmla="*/ 279120 h 5764546"/>
                <a:gd name="connsiteX79" fmla="*/ 2101181 w 2850439"/>
                <a:gd name="connsiteY79" fmla="*/ 304293 h 5764546"/>
                <a:gd name="connsiteX80" fmla="*/ 2080451 w 2850439"/>
                <a:gd name="connsiteY80" fmla="*/ 326504 h 5764546"/>
                <a:gd name="connsiteX81" fmla="*/ 2058240 w 2850439"/>
                <a:gd name="connsiteY81" fmla="*/ 344273 h 5764546"/>
                <a:gd name="connsiteX82" fmla="*/ 2033067 w 2850439"/>
                <a:gd name="connsiteY82" fmla="*/ 359080 h 5764546"/>
                <a:gd name="connsiteX83" fmla="*/ 2006413 w 2850439"/>
                <a:gd name="connsiteY83" fmla="*/ 366484 h 5764546"/>
                <a:gd name="connsiteX84" fmla="*/ 1991606 w 2850439"/>
                <a:gd name="connsiteY84" fmla="*/ 367965 h 5764546"/>
                <a:gd name="connsiteX85" fmla="*/ 1975318 w 2850439"/>
                <a:gd name="connsiteY85" fmla="*/ 367965 h 5764546"/>
                <a:gd name="connsiteX86" fmla="*/ 875123 w 2850439"/>
                <a:gd name="connsiteY86" fmla="*/ 367965 h 5764546"/>
                <a:gd name="connsiteX87" fmla="*/ 860315 w 2850439"/>
                <a:gd name="connsiteY87" fmla="*/ 367965 h 5764546"/>
                <a:gd name="connsiteX88" fmla="*/ 845508 w 2850439"/>
                <a:gd name="connsiteY88" fmla="*/ 366484 h 5764546"/>
                <a:gd name="connsiteX89" fmla="*/ 817373 w 2850439"/>
                <a:gd name="connsiteY89" fmla="*/ 359080 h 5764546"/>
                <a:gd name="connsiteX90" fmla="*/ 792201 w 2850439"/>
                <a:gd name="connsiteY90" fmla="*/ 344273 h 5764546"/>
                <a:gd name="connsiteX91" fmla="*/ 769989 w 2850439"/>
                <a:gd name="connsiteY91" fmla="*/ 326504 h 5764546"/>
                <a:gd name="connsiteX92" fmla="*/ 752220 w 2850439"/>
                <a:gd name="connsiteY92" fmla="*/ 304293 h 5764546"/>
                <a:gd name="connsiteX93" fmla="*/ 737413 w 2850439"/>
                <a:gd name="connsiteY93" fmla="*/ 279120 h 5764546"/>
                <a:gd name="connsiteX94" fmla="*/ 730009 w 2850439"/>
                <a:gd name="connsiteY94" fmla="*/ 250986 h 5764546"/>
                <a:gd name="connsiteX95" fmla="*/ 728529 w 2850439"/>
                <a:gd name="connsiteY95" fmla="*/ 236178 h 5764546"/>
                <a:gd name="connsiteX96" fmla="*/ 728529 w 2850439"/>
                <a:gd name="connsiteY96" fmla="*/ 221371 h 5764546"/>
                <a:gd name="connsiteX97" fmla="*/ 725567 w 2850439"/>
                <a:gd name="connsiteY97" fmla="*/ 209525 h 5764546"/>
                <a:gd name="connsiteX98" fmla="*/ 722606 w 2850439"/>
                <a:gd name="connsiteY98" fmla="*/ 199160 h 5764546"/>
                <a:gd name="connsiteX99" fmla="*/ 718163 w 2850439"/>
                <a:gd name="connsiteY99" fmla="*/ 188794 h 5764546"/>
                <a:gd name="connsiteX100" fmla="*/ 710760 w 2850439"/>
                <a:gd name="connsiteY100" fmla="*/ 181391 h 5764546"/>
                <a:gd name="connsiteX101" fmla="*/ 703356 w 2850439"/>
                <a:gd name="connsiteY101" fmla="*/ 173987 h 5764546"/>
                <a:gd name="connsiteX102" fmla="*/ 692991 w 2850439"/>
                <a:gd name="connsiteY102" fmla="*/ 169545 h 5764546"/>
                <a:gd name="connsiteX103" fmla="*/ 682625 w 2850439"/>
                <a:gd name="connsiteY103" fmla="*/ 166583 h 5764546"/>
                <a:gd name="connsiteX104" fmla="*/ 673741 w 2850439"/>
                <a:gd name="connsiteY104" fmla="*/ 166583 h 5764546"/>
                <a:gd name="connsiteX105" fmla="*/ 459032 w 2850439"/>
                <a:gd name="connsiteY105" fmla="*/ 166583 h 5764546"/>
                <a:gd name="connsiteX106" fmla="*/ 439782 w 2850439"/>
                <a:gd name="connsiteY106" fmla="*/ 0 h 5764546"/>
                <a:gd name="connsiteX107" fmla="*/ 2412138 w 2850439"/>
                <a:gd name="connsiteY107" fmla="*/ 0 h 5764546"/>
                <a:gd name="connsiteX108" fmla="*/ 2456560 w 2850439"/>
                <a:gd name="connsiteY108" fmla="*/ 2962 h 5764546"/>
                <a:gd name="connsiteX109" fmla="*/ 2500982 w 2850439"/>
                <a:gd name="connsiteY109" fmla="*/ 8885 h 5764546"/>
                <a:gd name="connsiteX110" fmla="*/ 2543924 w 2850439"/>
                <a:gd name="connsiteY110" fmla="*/ 20731 h 5764546"/>
                <a:gd name="connsiteX111" fmla="*/ 2583904 w 2850439"/>
                <a:gd name="connsiteY111" fmla="*/ 32577 h 5764546"/>
                <a:gd name="connsiteX112" fmla="*/ 2620923 w 2850439"/>
                <a:gd name="connsiteY112" fmla="*/ 53307 h 5764546"/>
                <a:gd name="connsiteX113" fmla="*/ 2656461 w 2850439"/>
                <a:gd name="connsiteY113" fmla="*/ 75518 h 5764546"/>
                <a:gd name="connsiteX114" fmla="*/ 2690518 w 2850439"/>
                <a:gd name="connsiteY114" fmla="*/ 100691 h 5764546"/>
                <a:gd name="connsiteX115" fmla="*/ 2720133 w 2850439"/>
                <a:gd name="connsiteY115" fmla="*/ 127344 h 5764546"/>
                <a:gd name="connsiteX116" fmla="*/ 2751229 w 2850439"/>
                <a:gd name="connsiteY116" fmla="*/ 159921 h 5764546"/>
                <a:gd name="connsiteX117" fmla="*/ 2774921 w 2850439"/>
                <a:gd name="connsiteY117" fmla="*/ 192497 h 5764546"/>
                <a:gd name="connsiteX118" fmla="*/ 2798613 w 2850439"/>
                <a:gd name="connsiteY118" fmla="*/ 229516 h 5764546"/>
                <a:gd name="connsiteX119" fmla="*/ 2814901 w 2850439"/>
                <a:gd name="connsiteY119" fmla="*/ 266535 h 5764546"/>
                <a:gd name="connsiteX120" fmla="*/ 2829708 w 2850439"/>
                <a:gd name="connsiteY120" fmla="*/ 306515 h 5764546"/>
                <a:gd name="connsiteX121" fmla="*/ 2840074 w 2850439"/>
                <a:gd name="connsiteY121" fmla="*/ 349456 h 5764546"/>
                <a:gd name="connsiteX122" fmla="*/ 2847478 w 2850439"/>
                <a:gd name="connsiteY122" fmla="*/ 392398 h 5764546"/>
                <a:gd name="connsiteX123" fmla="*/ 2850439 w 2850439"/>
                <a:gd name="connsiteY123" fmla="*/ 436820 h 5764546"/>
                <a:gd name="connsiteX124" fmla="*/ 2850439 w 2850439"/>
                <a:gd name="connsiteY124" fmla="*/ 5329207 h 5764546"/>
                <a:gd name="connsiteX125" fmla="*/ 2847478 w 2850439"/>
                <a:gd name="connsiteY125" fmla="*/ 5373629 h 5764546"/>
                <a:gd name="connsiteX126" fmla="*/ 2840074 w 2850439"/>
                <a:gd name="connsiteY126" fmla="*/ 5416571 h 5764546"/>
                <a:gd name="connsiteX127" fmla="*/ 2829708 w 2850439"/>
                <a:gd name="connsiteY127" fmla="*/ 5458032 h 5764546"/>
                <a:gd name="connsiteX128" fmla="*/ 2814901 w 2850439"/>
                <a:gd name="connsiteY128" fmla="*/ 5498012 h 5764546"/>
                <a:gd name="connsiteX129" fmla="*/ 2798613 w 2850439"/>
                <a:gd name="connsiteY129" fmla="*/ 5535031 h 5764546"/>
                <a:gd name="connsiteX130" fmla="*/ 2774921 w 2850439"/>
                <a:gd name="connsiteY130" fmla="*/ 5573530 h 5764546"/>
                <a:gd name="connsiteX131" fmla="*/ 2751229 w 2850439"/>
                <a:gd name="connsiteY131" fmla="*/ 5606106 h 5764546"/>
                <a:gd name="connsiteX132" fmla="*/ 2720133 w 2850439"/>
                <a:gd name="connsiteY132" fmla="*/ 5637202 h 5764546"/>
                <a:gd name="connsiteX133" fmla="*/ 2690518 w 2850439"/>
                <a:gd name="connsiteY133" fmla="*/ 5665336 h 5764546"/>
                <a:gd name="connsiteX134" fmla="*/ 2656461 w 2850439"/>
                <a:gd name="connsiteY134" fmla="*/ 5690509 h 5764546"/>
                <a:gd name="connsiteX135" fmla="*/ 2620923 w 2850439"/>
                <a:gd name="connsiteY135" fmla="*/ 5712720 h 5764546"/>
                <a:gd name="connsiteX136" fmla="*/ 2583904 w 2850439"/>
                <a:gd name="connsiteY136" fmla="*/ 5730489 h 5764546"/>
                <a:gd name="connsiteX137" fmla="*/ 2543924 w 2850439"/>
                <a:gd name="connsiteY137" fmla="*/ 5745297 h 5764546"/>
                <a:gd name="connsiteX138" fmla="*/ 2500982 w 2850439"/>
                <a:gd name="connsiteY138" fmla="*/ 5754181 h 5764546"/>
                <a:gd name="connsiteX139" fmla="*/ 2456560 w 2850439"/>
                <a:gd name="connsiteY139" fmla="*/ 5763066 h 5764546"/>
                <a:gd name="connsiteX140" fmla="*/ 2412138 w 2850439"/>
                <a:gd name="connsiteY140" fmla="*/ 5764546 h 5764546"/>
                <a:gd name="connsiteX141" fmla="*/ 439782 w 2850439"/>
                <a:gd name="connsiteY141" fmla="*/ 5764546 h 5764546"/>
                <a:gd name="connsiteX142" fmla="*/ 393879 w 2850439"/>
                <a:gd name="connsiteY142" fmla="*/ 5763066 h 5764546"/>
                <a:gd name="connsiteX143" fmla="*/ 352418 w 2850439"/>
                <a:gd name="connsiteY143" fmla="*/ 5754181 h 5764546"/>
                <a:gd name="connsiteX144" fmla="*/ 309476 w 2850439"/>
                <a:gd name="connsiteY144" fmla="*/ 5745297 h 5764546"/>
                <a:gd name="connsiteX145" fmla="*/ 269496 w 2850439"/>
                <a:gd name="connsiteY145" fmla="*/ 5730489 h 5764546"/>
                <a:gd name="connsiteX146" fmla="*/ 229516 w 2850439"/>
                <a:gd name="connsiteY146" fmla="*/ 5712720 h 5764546"/>
                <a:gd name="connsiteX147" fmla="*/ 195459 w 2850439"/>
                <a:gd name="connsiteY147" fmla="*/ 5690509 h 5764546"/>
                <a:gd name="connsiteX148" fmla="*/ 159921 w 2850439"/>
                <a:gd name="connsiteY148" fmla="*/ 5665336 h 5764546"/>
                <a:gd name="connsiteX149" fmla="*/ 130306 w 2850439"/>
                <a:gd name="connsiteY149" fmla="*/ 5637202 h 5764546"/>
                <a:gd name="connsiteX150" fmla="*/ 100691 w 2850439"/>
                <a:gd name="connsiteY150" fmla="*/ 5606106 h 5764546"/>
                <a:gd name="connsiteX151" fmla="*/ 75518 w 2850439"/>
                <a:gd name="connsiteY151" fmla="*/ 5573530 h 5764546"/>
                <a:gd name="connsiteX152" fmla="*/ 54788 w 2850439"/>
                <a:gd name="connsiteY152" fmla="*/ 5535031 h 5764546"/>
                <a:gd name="connsiteX153" fmla="*/ 35538 w 2850439"/>
                <a:gd name="connsiteY153" fmla="*/ 5498012 h 5764546"/>
                <a:gd name="connsiteX154" fmla="*/ 20731 w 2850439"/>
                <a:gd name="connsiteY154" fmla="*/ 5458032 h 5764546"/>
                <a:gd name="connsiteX155" fmla="*/ 10365 w 2850439"/>
                <a:gd name="connsiteY155" fmla="*/ 5416571 h 5764546"/>
                <a:gd name="connsiteX156" fmla="*/ 2962 w 2850439"/>
                <a:gd name="connsiteY156" fmla="*/ 5373629 h 5764546"/>
                <a:gd name="connsiteX157" fmla="*/ 0 w 2850439"/>
                <a:gd name="connsiteY157" fmla="*/ 5329207 h 5764546"/>
                <a:gd name="connsiteX158" fmla="*/ 0 w 2850439"/>
                <a:gd name="connsiteY158" fmla="*/ 436820 h 5764546"/>
                <a:gd name="connsiteX159" fmla="*/ 2962 w 2850439"/>
                <a:gd name="connsiteY159" fmla="*/ 392398 h 5764546"/>
                <a:gd name="connsiteX160" fmla="*/ 10365 w 2850439"/>
                <a:gd name="connsiteY160" fmla="*/ 349456 h 5764546"/>
                <a:gd name="connsiteX161" fmla="*/ 20731 w 2850439"/>
                <a:gd name="connsiteY161" fmla="*/ 306515 h 5764546"/>
                <a:gd name="connsiteX162" fmla="*/ 35538 w 2850439"/>
                <a:gd name="connsiteY162" fmla="*/ 266535 h 5764546"/>
                <a:gd name="connsiteX163" fmla="*/ 54788 w 2850439"/>
                <a:gd name="connsiteY163" fmla="*/ 229516 h 5764546"/>
                <a:gd name="connsiteX164" fmla="*/ 75518 w 2850439"/>
                <a:gd name="connsiteY164" fmla="*/ 192497 h 5764546"/>
                <a:gd name="connsiteX165" fmla="*/ 100691 w 2850439"/>
                <a:gd name="connsiteY165" fmla="*/ 159921 h 5764546"/>
                <a:gd name="connsiteX166" fmla="*/ 130306 w 2850439"/>
                <a:gd name="connsiteY166" fmla="*/ 127344 h 5764546"/>
                <a:gd name="connsiteX167" fmla="*/ 159921 w 2850439"/>
                <a:gd name="connsiteY167" fmla="*/ 100691 h 5764546"/>
                <a:gd name="connsiteX168" fmla="*/ 195459 w 2850439"/>
                <a:gd name="connsiteY168" fmla="*/ 75518 h 5764546"/>
                <a:gd name="connsiteX169" fmla="*/ 229516 w 2850439"/>
                <a:gd name="connsiteY169" fmla="*/ 53307 h 5764546"/>
                <a:gd name="connsiteX170" fmla="*/ 269496 w 2850439"/>
                <a:gd name="connsiteY170" fmla="*/ 32577 h 5764546"/>
                <a:gd name="connsiteX171" fmla="*/ 309476 w 2850439"/>
                <a:gd name="connsiteY171" fmla="*/ 20731 h 5764546"/>
                <a:gd name="connsiteX172" fmla="*/ 352418 w 2850439"/>
                <a:gd name="connsiteY172" fmla="*/ 8885 h 5764546"/>
                <a:gd name="connsiteX173" fmla="*/ 393879 w 2850439"/>
                <a:gd name="connsiteY173" fmla="*/ 2962 h 576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</a:cxnLst>
              <a:rect l="l" t="t" r="r" b="b"/>
              <a:pathLst>
                <a:path w="2850439" h="5764546">
                  <a:moveTo>
                    <a:pt x="429418" y="166583"/>
                  </a:moveTo>
                  <a:lnTo>
                    <a:pt x="401283" y="172506"/>
                  </a:lnTo>
                  <a:lnTo>
                    <a:pt x="374630" y="179910"/>
                  </a:lnTo>
                  <a:lnTo>
                    <a:pt x="346496" y="188794"/>
                  </a:lnTo>
                  <a:lnTo>
                    <a:pt x="321323" y="202121"/>
                  </a:lnTo>
                  <a:lnTo>
                    <a:pt x="297631" y="216929"/>
                  </a:lnTo>
                  <a:lnTo>
                    <a:pt x="275420" y="231736"/>
                  </a:lnTo>
                  <a:lnTo>
                    <a:pt x="254689" y="250986"/>
                  </a:lnTo>
                  <a:lnTo>
                    <a:pt x="235440" y="271716"/>
                  </a:lnTo>
                  <a:lnTo>
                    <a:pt x="217671" y="293927"/>
                  </a:lnTo>
                  <a:lnTo>
                    <a:pt x="204344" y="319100"/>
                  </a:lnTo>
                  <a:lnTo>
                    <a:pt x="192498" y="344273"/>
                  </a:lnTo>
                  <a:lnTo>
                    <a:pt x="182133" y="370926"/>
                  </a:lnTo>
                  <a:lnTo>
                    <a:pt x="174729" y="399060"/>
                  </a:lnTo>
                  <a:lnTo>
                    <a:pt x="170287" y="428675"/>
                  </a:lnTo>
                  <a:lnTo>
                    <a:pt x="167325" y="458290"/>
                  </a:lnTo>
                  <a:lnTo>
                    <a:pt x="167325" y="5306255"/>
                  </a:lnTo>
                  <a:lnTo>
                    <a:pt x="170287" y="5335870"/>
                  </a:lnTo>
                  <a:lnTo>
                    <a:pt x="174729" y="5365485"/>
                  </a:lnTo>
                  <a:lnTo>
                    <a:pt x="182133" y="5393619"/>
                  </a:lnTo>
                  <a:lnTo>
                    <a:pt x="192498" y="5420272"/>
                  </a:lnTo>
                  <a:lnTo>
                    <a:pt x="204344" y="5445445"/>
                  </a:lnTo>
                  <a:lnTo>
                    <a:pt x="217671" y="5467656"/>
                  </a:lnTo>
                  <a:lnTo>
                    <a:pt x="235440" y="5489867"/>
                  </a:lnTo>
                  <a:lnTo>
                    <a:pt x="254689" y="5512079"/>
                  </a:lnTo>
                  <a:lnTo>
                    <a:pt x="275420" y="5529848"/>
                  </a:lnTo>
                  <a:lnTo>
                    <a:pt x="297631" y="5547617"/>
                  </a:lnTo>
                  <a:lnTo>
                    <a:pt x="321323" y="5562424"/>
                  </a:lnTo>
                  <a:lnTo>
                    <a:pt x="346496" y="5574270"/>
                  </a:lnTo>
                  <a:lnTo>
                    <a:pt x="374630" y="5584635"/>
                  </a:lnTo>
                  <a:lnTo>
                    <a:pt x="401283" y="5592039"/>
                  </a:lnTo>
                  <a:lnTo>
                    <a:pt x="429418" y="5595001"/>
                  </a:lnTo>
                  <a:lnTo>
                    <a:pt x="459032" y="5596481"/>
                  </a:lnTo>
                  <a:lnTo>
                    <a:pt x="2391408" y="5596481"/>
                  </a:lnTo>
                  <a:lnTo>
                    <a:pt x="2422504" y="5595001"/>
                  </a:lnTo>
                  <a:lnTo>
                    <a:pt x="2449157" y="5592039"/>
                  </a:lnTo>
                  <a:lnTo>
                    <a:pt x="2478772" y="5584635"/>
                  </a:lnTo>
                  <a:lnTo>
                    <a:pt x="2503944" y="5574270"/>
                  </a:lnTo>
                  <a:lnTo>
                    <a:pt x="2532079" y="5562424"/>
                  </a:lnTo>
                  <a:lnTo>
                    <a:pt x="2554290" y="5547617"/>
                  </a:lnTo>
                  <a:lnTo>
                    <a:pt x="2576501" y="5529848"/>
                  </a:lnTo>
                  <a:lnTo>
                    <a:pt x="2598712" y="5512079"/>
                  </a:lnTo>
                  <a:lnTo>
                    <a:pt x="2616481" y="5489867"/>
                  </a:lnTo>
                  <a:lnTo>
                    <a:pt x="2634250" y="5467656"/>
                  </a:lnTo>
                  <a:lnTo>
                    <a:pt x="2649058" y="5445445"/>
                  </a:lnTo>
                  <a:lnTo>
                    <a:pt x="2660904" y="5420272"/>
                  </a:lnTo>
                  <a:lnTo>
                    <a:pt x="2671269" y="5393619"/>
                  </a:lnTo>
                  <a:lnTo>
                    <a:pt x="2675711" y="5365485"/>
                  </a:lnTo>
                  <a:lnTo>
                    <a:pt x="2680154" y="5335870"/>
                  </a:lnTo>
                  <a:lnTo>
                    <a:pt x="2683115" y="5306255"/>
                  </a:lnTo>
                  <a:lnTo>
                    <a:pt x="2683115" y="458290"/>
                  </a:lnTo>
                  <a:lnTo>
                    <a:pt x="2680154" y="428675"/>
                  </a:lnTo>
                  <a:lnTo>
                    <a:pt x="2675711" y="399060"/>
                  </a:lnTo>
                  <a:lnTo>
                    <a:pt x="2671269" y="370926"/>
                  </a:lnTo>
                  <a:lnTo>
                    <a:pt x="2660904" y="344273"/>
                  </a:lnTo>
                  <a:lnTo>
                    <a:pt x="2649058" y="319100"/>
                  </a:lnTo>
                  <a:lnTo>
                    <a:pt x="2634250" y="293927"/>
                  </a:lnTo>
                  <a:lnTo>
                    <a:pt x="2616481" y="271716"/>
                  </a:lnTo>
                  <a:lnTo>
                    <a:pt x="2598712" y="250986"/>
                  </a:lnTo>
                  <a:lnTo>
                    <a:pt x="2576501" y="231736"/>
                  </a:lnTo>
                  <a:lnTo>
                    <a:pt x="2554290" y="216929"/>
                  </a:lnTo>
                  <a:lnTo>
                    <a:pt x="2532079" y="202121"/>
                  </a:lnTo>
                  <a:lnTo>
                    <a:pt x="2503944" y="188794"/>
                  </a:lnTo>
                  <a:lnTo>
                    <a:pt x="2478772" y="179910"/>
                  </a:lnTo>
                  <a:lnTo>
                    <a:pt x="2449157" y="172506"/>
                  </a:lnTo>
                  <a:lnTo>
                    <a:pt x="2422504" y="166583"/>
                  </a:lnTo>
                  <a:lnTo>
                    <a:pt x="2391408" y="166583"/>
                  </a:lnTo>
                  <a:lnTo>
                    <a:pt x="2179661" y="166583"/>
                  </a:lnTo>
                  <a:lnTo>
                    <a:pt x="2167815" y="166583"/>
                  </a:lnTo>
                  <a:lnTo>
                    <a:pt x="2157450" y="169545"/>
                  </a:lnTo>
                  <a:lnTo>
                    <a:pt x="2147084" y="173987"/>
                  </a:lnTo>
                  <a:lnTo>
                    <a:pt x="2139681" y="181391"/>
                  </a:lnTo>
                  <a:lnTo>
                    <a:pt x="2132277" y="188794"/>
                  </a:lnTo>
                  <a:lnTo>
                    <a:pt x="2127835" y="199160"/>
                  </a:lnTo>
                  <a:lnTo>
                    <a:pt x="2124873" y="209525"/>
                  </a:lnTo>
                  <a:lnTo>
                    <a:pt x="2124873" y="221371"/>
                  </a:lnTo>
                  <a:lnTo>
                    <a:pt x="2123392" y="236178"/>
                  </a:lnTo>
                  <a:lnTo>
                    <a:pt x="2123392" y="250986"/>
                  </a:lnTo>
                  <a:lnTo>
                    <a:pt x="2113027" y="279120"/>
                  </a:lnTo>
                  <a:lnTo>
                    <a:pt x="2101181" y="304293"/>
                  </a:lnTo>
                  <a:lnTo>
                    <a:pt x="2080451" y="326504"/>
                  </a:lnTo>
                  <a:lnTo>
                    <a:pt x="2058240" y="344273"/>
                  </a:lnTo>
                  <a:lnTo>
                    <a:pt x="2033067" y="359080"/>
                  </a:lnTo>
                  <a:lnTo>
                    <a:pt x="2006413" y="366484"/>
                  </a:lnTo>
                  <a:lnTo>
                    <a:pt x="1991606" y="367965"/>
                  </a:lnTo>
                  <a:lnTo>
                    <a:pt x="1975318" y="367965"/>
                  </a:lnTo>
                  <a:lnTo>
                    <a:pt x="875123" y="367965"/>
                  </a:lnTo>
                  <a:lnTo>
                    <a:pt x="860315" y="367965"/>
                  </a:lnTo>
                  <a:lnTo>
                    <a:pt x="845508" y="366484"/>
                  </a:lnTo>
                  <a:lnTo>
                    <a:pt x="817373" y="359080"/>
                  </a:lnTo>
                  <a:lnTo>
                    <a:pt x="792201" y="344273"/>
                  </a:lnTo>
                  <a:lnTo>
                    <a:pt x="769989" y="326504"/>
                  </a:lnTo>
                  <a:lnTo>
                    <a:pt x="752220" y="304293"/>
                  </a:lnTo>
                  <a:lnTo>
                    <a:pt x="737413" y="279120"/>
                  </a:lnTo>
                  <a:lnTo>
                    <a:pt x="730009" y="250986"/>
                  </a:lnTo>
                  <a:lnTo>
                    <a:pt x="728529" y="236178"/>
                  </a:lnTo>
                  <a:lnTo>
                    <a:pt x="728529" y="221371"/>
                  </a:lnTo>
                  <a:lnTo>
                    <a:pt x="725567" y="209525"/>
                  </a:lnTo>
                  <a:lnTo>
                    <a:pt x="722606" y="199160"/>
                  </a:lnTo>
                  <a:lnTo>
                    <a:pt x="718163" y="188794"/>
                  </a:lnTo>
                  <a:lnTo>
                    <a:pt x="710760" y="181391"/>
                  </a:lnTo>
                  <a:lnTo>
                    <a:pt x="703356" y="173987"/>
                  </a:lnTo>
                  <a:lnTo>
                    <a:pt x="692991" y="169545"/>
                  </a:lnTo>
                  <a:lnTo>
                    <a:pt x="682625" y="166583"/>
                  </a:lnTo>
                  <a:lnTo>
                    <a:pt x="673741" y="166583"/>
                  </a:lnTo>
                  <a:lnTo>
                    <a:pt x="459032" y="166583"/>
                  </a:lnTo>
                  <a:close/>
                  <a:moveTo>
                    <a:pt x="439782" y="0"/>
                  </a:moveTo>
                  <a:lnTo>
                    <a:pt x="2412138" y="0"/>
                  </a:lnTo>
                  <a:lnTo>
                    <a:pt x="2456560" y="2962"/>
                  </a:lnTo>
                  <a:lnTo>
                    <a:pt x="2500982" y="8885"/>
                  </a:lnTo>
                  <a:lnTo>
                    <a:pt x="2543924" y="20731"/>
                  </a:lnTo>
                  <a:lnTo>
                    <a:pt x="2583904" y="32577"/>
                  </a:lnTo>
                  <a:lnTo>
                    <a:pt x="2620923" y="53307"/>
                  </a:lnTo>
                  <a:lnTo>
                    <a:pt x="2656461" y="75518"/>
                  </a:lnTo>
                  <a:lnTo>
                    <a:pt x="2690518" y="100691"/>
                  </a:lnTo>
                  <a:lnTo>
                    <a:pt x="2720133" y="127344"/>
                  </a:lnTo>
                  <a:lnTo>
                    <a:pt x="2751229" y="159921"/>
                  </a:lnTo>
                  <a:lnTo>
                    <a:pt x="2774921" y="192497"/>
                  </a:lnTo>
                  <a:lnTo>
                    <a:pt x="2798613" y="229516"/>
                  </a:lnTo>
                  <a:lnTo>
                    <a:pt x="2814901" y="266535"/>
                  </a:lnTo>
                  <a:lnTo>
                    <a:pt x="2829708" y="306515"/>
                  </a:lnTo>
                  <a:lnTo>
                    <a:pt x="2840074" y="349456"/>
                  </a:lnTo>
                  <a:lnTo>
                    <a:pt x="2847478" y="392398"/>
                  </a:lnTo>
                  <a:lnTo>
                    <a:pt x="2850439" y="436820"/>
                  </a:lnTo>
                  <a:lnTo>
                    <a:pt x="2850439" y="5329207"/>
                  </a:lnTo>
                  <a:lnTo>
                    <a:pt x="2847478" y="5373629"/>
                  </a:lnTo>
                  <a:lnTo>
                    <a:pt x="2840074" y="5416571"/>
                  </a:lnTo>
                  <a:lnTo>
                    <a:pt x="2829708" y="5458032"/>
                  </a:lnTo>
                  <a:lnTo>
                    <a:pt x="2814901" y="5498012"/>
                  </a:lnTo>
                  <a:lnTo>
                    <a:pt x="2798613" y="5535031"/>
                  </a:lnTo>
                  <a:lnTo>
                    <a:pt x="2774921" y="5573530"/>
                  </a:lnTo>
                  <a:lnTo>
                    <a:pt x="2751229" y="5606106"/>
                  </a:lnTo>
                  <a:lnTo>
                    <a:pt x="2720133" y="5637202"/>
                  </a:lnTo>
                  <a:lnTo>
                    <a:pt x="2690518" y="5665336"/>
                  </a:lnTo>
                  <a:lnTo>
                    <a:pt x="2656461" y="5690509"/>
                  </a:lnTo>
                  <a:lnTo>
                    <a:pt x="2620923" y="5712720"/>
                  </a:lnTo>
                  <a:lnTo>
                    <a:pt x="2583904" y="5730489"/>
                  </a:lnTo>
                  <a:lnTo>
                    <a:pt x="2543924" y="5745297"/>
                  </a:lnTo>
                  <a:lnTo>
                    <a:pt x="2500982" y="5754181"/>
                  </a:lnTo>
                  <a:lnTo>
                    <a:pt x="2456560" y="5763066"/>
                  </a:lnTo>
                  <a:lnTo>
                    <a:pt x="2412138" y="5764546"/>
                  </a:lnTo>
                  <a:lnTo>
                    <a:pt x="439782" y="5764546"/>
                  </a:lnTo>
                  <a:lnTo>
                    <a:pt x="393879" y="5763066"/>
                  </a:lnTo>
                  <a:lnTo>
                    <a:pt x="352418" y="5754181"/>
                  </a:lnTo>
                  <a:lnTo>
                    <a:pt x="309476" y="5745297"/>
                  </a:lnTo>
                  <a:lnTo>
                    <a:pt x="269496" y="5730489"/>
                  </a:lnTo>
                  <a:lnTo>
                    <a:pt x="229516" y="5712720"/>
                  </a:lnTo>
                  <a:lnTo>
                    <a:pt x="195459" y="5690509"/>
                  </a:lnTo>
                  <a:lnTo>
                    <a:pt x="159921" y="5665336"/>
                  </a:lnTo>
                  <a:lnTo>
                    <a:pt x="130306" y="5637202"/>
                  </a:lnTo>
                  <a:lnTo>
                    <a:pt x="100691" y="5606106"/>
                  </a:lnTo>
                  <a:lnTo>
                    <a:pt x="75518" y="5573530"/>
                  </a:lnTo>
                  <a:lnTo>
                    <a:pt x="54788" y="5535031"/>
                  </a:lnTo>
                  <a:lnTo>
                    <a:pt x="35538" y="5498012"/>
                  </a:lnTo>
                  <a:lnTo>
                    <a:pt x="20731" y="5458032"/>
                  </a:lnTo>
                  <a:lnTo>
                    <a:pt x="10365" y="5416571"/>
                  </a:lnTo>
                  <a:lnTo>
                    <a:pt x="2962" y="5373629"/>
                  </a:lnTo>
                  <a:lnTo>
                    <a:pt x="0" y="5329207"/>
                  </a:lnTo>
                  <a:lnTo>
                    <a:pt x="0" y="436820"/>
                  </a:lnTo>
                  <a:lnTo>
                    <a:pt x="2962" y="392398"/>
                  </a:lnTo>
                  <a:lnTo>
                    <a:pt x="10365" y="349456"/>
                  </a:lnTo>
                  <a:lnTo>
                    <a:pt x="20731" y="306515"/>
                  </a:lnTo>
                  <a:lnTo>
                    <a:pt x="35538" y="266535"/>
                  </a:lnTo>
                  <a:lnTo>
                    <a:pt x="54788" y="229516"/>
                  </a:lnTo>
                  <a:lnTo>
                    <a:pt x="75518" y="192497"/>
                  </a:lnTo>
                  <a:lnTo>
                    <a:pt x="100691" y="159921"/>
                  </a:lnTo>
                  <a:lnTo>
                    <a:pt x="130306" y="127344"/>
                  </a:lnTo>
                  <a:lnTo>
                    <a:pt x="159921" y="100691"/>
                  </a:lnTo>
                  <a:lnTo>
                    <a:pt x="195459" y="75518"/>
                  </a:lnTo>
                  <a:lnTo>
                    <a:pt x="229516" y="53307"/>
                  </a:lnTo>
                  <a:lnTo>
                    <a:pt x="269496" y="32577"/>
                  </a:lnTo>
                  <a:lnTo>
                    <a:pt x="309476" y="20731"/>
                  </a:lnTo>
                  <a:lnTo>
                    <a:pt x="352418" y="8885"/>
                  </a:lnTo>
                  <a:lnTo>
                    <a:pt x="393879" y="29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3" name="Freeform 4">
              <a:extLst>
                <a:ext uri="{FF2B5EF4-FFF2-40B4-BE49-F238E27FC236}">
                  <a16:creationId xmlns:a16="http://schemas.microsoft.com/office/drawing/2014/main" id="{29D11B6B-7D40-440E-28AF-0D447EF1E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1934" y="2228597"/>
              <a:ext cx="200195" cy="3553677"/>
            </a:xfrm>
            <a:custGeom>
              <a:avLst/>
              <a:gdLst>
                <a:gd name="T0" fmla="*/ 0 w 217"/>
                <a:gd name="T1" fmla="*/ 0 h 3852"/>
                <a:gd name="T2" fmla="*/ 42 w 217"/>
                <a:gd name="T3" fmla="*/ 20 h 3852"/>
                <a:gd name="T4" fmla="*/ 81 w 217"/>
                <a:gd name="T5" fmla="*/ 45 h 3852"/>
                <a:gd name="T6" fmla="*/ 115 w 217"/>
                <a:gd name="T7" fmla="*/ 77 h 3852"/>
                <a:gd name="T8" fmla="*/ 143 w 217"/>
                <a:gd name="T9" fmla="*/ 112 h 3852"/>
                <a:gd name="T10" fmla="*/ 168 w 217"/>
                <a:gd name="T11" fmla="*/ 153 h 3852"/>
                <a:gd name="T12" fmla="*/ 185 w 217"/>
                <a:gd name="T13" fmla="*/ 196 h 3852"/>
                <a:gd name="T14" fmla="*/ 197 w 217"/>
                <a:gd name="T15" fmla="*/ 244 h 3852"/>
                <a:gd name="T16" fmla="*/ 200 w 217"/>
                <a:gd name="T17" fmla="*/ 292 h 3852"/>
                <a:gd name="T18" fmla="*/ 200 w 217"/>
                <a:gd name="T19" fmla="*/ 3559 h 3852"/>
                <a:gd name="T20" fmla="*/ 197 w 217"/>
                <a:gd name="T21" fmla="*/ 3608 h 3852"/>
                <a:gd name="T22" fmla="*/ 185 w 217"/>
                <a:gd name="T23" fmla="*/ 3655 h 3852"/>
                <a:gd name="T24" fmla="*/ 168 w 217"/>
                <a:gd name="T25" fmla="*/ 3699 h 3852"/>
                <a:gd name="T26" fmla="*/ 143 w 217"/>
                <a:gd name="T27" fmla="*/ 3738 h 3852"/>
                <a:gd name="T28" fmla="*/ 115 w 217"/>
                <a:gd name="T29" fmla="*/ 3775 h 3852"/>
                <a:gd name="T30" fmla="*/ 81 w 217"/>
                <a:gd name="T31" fmla="*/ 3805 h 3852"/>
                <a:gd name="T32" fmla="*/ 42 w 217"/>
                <a:gd name="T33" fmla="*/ 3832 h 3852"/>
                <a:gd name="T34" fmla="*/ 0 w 217"/>
                <a:gd name="T35" fmla="*/ 3852 h 3852"/>
                <a:gd name="T36" fmla="*/ 22 w 217"/>
                <a:gd name="T37" fmla="*/ 3845 h 3852"/>
                <a:gd name="T38" fmla="*/ 66 w 217"/>
                <a:gd name="T39" fmla="*/ 3827 h 3852"/>
                <a:gd name="T40" fmla="*/ 104 w 217"/>
                <a:gd name="T41" fmla="*/ 3802 h 3852"/>
                <a:gd name="T42" fmla="*/ 140 w 217"/>
                <a:gd name="T43" fmla="*/ 3771 h 3852"/>
                <a:gd name="T44" fmla="*/ 168 w 217"/>
                <a:gd name="T45" fmla="*/ 3734 h 3852"/>
                <a:gd name="T46" fmla="*/ 192 w 217"/>
                <a:gd name="T47" fmla="*/ 3694 h 3852"/>
                <a:gd name="T48" fmla="*/ 207 w 217"/>
                <a:gd name="T49" fmla="*/ 3650 h 3852"/>
                <a:gd name="T50" fmla="*/ 215 w 217"/>
                <a:gd name="T51" fmla="*/ 3601 h 3852"/>
                <a:gd name="T52" fmla="*/ 217 w 217"/>
                <a:gd name="T53" fmla="*/ 274 h 3852"/>
                <a:gd name="T54" fmla="*/ 215 w 217"/>
                <a:gd name="T55" fmla="*/ 249 h 3852"/>
                <a:gd name="T56" fmla="*/ 207 w 217"/>
                <a:gd name="T57" fmla="*/ 202 h 3852"/>
                <a:gd name="T58" fmla="*/ 192 w 217"/>
                <a:gd name="T59" fmla="*/ 158 h 3852"/>
                <a:gd name="T60" fmla="*/ 168 w 217"/>
                <a:gd name="T61" fmla="*/ 117 h 3852"/>
                <a:gd name="T62" fmla="*/ 140 w 217"/>
                <a:gd name="T63" fmla="*/ 80 h 3852"/>
                <a:gd name="T64" fmla="*/ 104 w 217"/>
                <a:gd name="T65" fmla="*/ 50 h 3852"/>
                <a:gd name="T66" fmla="*/ 66 w 217"/>
                <a:gd name="T67" fmla="*/ 25 h 3852"/>
                <a:gd name="T68" fmla="*/ 22 w 217"/>
                <a:gd name="T69" fmla="*/ 6 h 3852"/>
                <a:gd name="T70" fmla="*/ 0 w 217"/>
                <a:gd name="T71" fmla="*/ 0 h 3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7" h="3852">
                  <a:moveTo>
                    <a:pt x="0" y="0"/>
                  </a:moveTo>
                  <a:lnTo>
                    <a:pt x="0" y="0"/>
                  </a:lnTo>
                  <a:lnTo>
                    <a:pt x="20" y="10"/>
                  </a:lnTo>
                  <a:lnTo>
                    <a:pt x="42" y="20"/>
                  </a:lnTo>
                  <a:lnTo>
                    <a:pt x="62" y="32"/>
                  </a:lnTo>
                  <a:lnTo>
                    <a:pt x="81" y="45"/>
                  </a:lnTo>
                  <a:lnTo>
                    <a:pt x="98" y="60"/>
                  </a:lnTo>
                  <a:lnTo>
                    <a:pt x="115" y="77"/>
                  </a:lnTo>
                  <a:lnTo>
                    <a:pt x="130" y="94"/>
                  </a:lnTo>
                  <a:lnTo>
                    <a:pt x="143" y="112"/>
                  </a:lnTo>
                  <a:lnTo>
                    <a:pt x="157" y="133"/>
                  </a:lnTo>
                  <a:lnTo>
                    <a:pt x="168" y="153"/>
                  </a:lnTo>
                  <a:lnTo>
                    <a:pt x="177" y="175"/>
                  </a:lnTo>
                  <a:lnTo>
                    <a:pt x="185" y="196"/>
                  </a:lnTo>
                  <a:lnTo>
                    <a:pt x="192" y="220"/>
                  </a:lnTo>
                  <a:lnTo>
                    <a:pt x="197" y="244"/>
                  </a:lnTo>
                  <a:lnTo>
                    <a:pt x="199" y="267"/>
                  </a:lnTo>
                  <a:lnTo>
                    <a:pt x="200" y="292"/>
                  </a:lnTo>
                  <a:lnTo>
                    <a:pt x="200" y="3559"/>
                  </a:lnTo>
                  <a:lnTo>
                    <a:pt x="200" y="3559"/>
                  </a:lnTo>
                  <a:lnTo>
                    <a:pt x="199" y="3583"/>
                  </a:lnTo>
                  <a:lnTo>
                    <a:pt x="197" y="3608"/>
                  </a:lnTo>
                  <a:lnTo>
                    <a:pt x="192" y="3632"/>
                  </a:lnTo>
                  <a:lnTo>
                    <a:pt x="185" y="3655"/>
                  </a:lnTo>
                  <a:lnTo>
                    <a:pt x="177" y="3677"/>
                  </a:lnTo>
                  <a:lnTo>
                    <a:pt x="168" y="3699"/>
                  </a:lnTo>
                  <a:lnTo>
                    <a:pt x="157" y="3719"/>
                  </a:lnTo>
                  <a:lnTo>
                    <a:pt x="143" y="3738"/>
                  </a:lnTo>
                  <a:lnTo>
                    <a:pt x="130" y="3756"/>
                  </a:lnTo>
                  <a:lnTo>
                    <a:pt x="115" y="3775"/>
                  </a:lnTo>
                  <a:lnTo>
                    <a:pt x="98" y="3790"/>
                  </a:lnTo>
                  <a:lnTo>
                    <a:pt x="81" y="3805"/>
                  </a:lnTo>
                  <a:lnTo>
                    <a:pt x="62" y="3818"/>
                  </a:lnTo>
                  <a:lnTo>
                    <a:pt x="42" y="3832"/>
                  </a:lnTo>
                  <a:lnTo>
                    <a:pt x="20" y="3842"/>
                  </a:lnTo>
                  <a:lnTo>
                    <a:pt x="0" y="3852"/>
                  </a:lnTo>
                  <a:lnTo>
                    <a:pt x="0" y="3852"/>
                  </a:lnTo>
                  <a:lnTo>
                    <a:pt x="22" y="3845"/>
                  </a:lnTo>
                  <a:lnTo>
                    <a:pt x="44" y="3837"/>
                  </a:lnTo>
                  <a:lnTo>
                    <a:pt x="66" y="3827"/>
                  </a:lnTo>
                  <a:lnTo>
                    <a:pt x="86" y="3815"/>
                  </a:lnTo>
                  <a:lnTo>
                    <a:pt x="104" y="3802"/>
                  </a:lnTo>
                  <a:lnTo>
                    <a:pt x="123" y="3786"/>
                  </a:lnTo>
                  <a:lnTo>
                    <a:pt x="140" y="3771"/>
                  </a:lnTo>
                  <a:lnTo>
                    <a:pt x="155" y="3753"/>
                  </a:lnTo>
                  <a:lnTo>
                    <a:pt x="168" y="3734"/>
                  </a:lnTo>
                  <a:lnTo>
                    <a:pt x="180" y="3714"/>
                  </a:lnTo>
                  <a:lnTo>
                    <a:pt x="192" y="3694"/>
                  </a:lnTo>
                  <a:lnTo>
                    <a:pt x="200" y="3672"/>
                  </a:lnTo>
                  <a:lnTo>
                    <a:pt x="207" y="3650"/>
                  </a:lnTo>
                  <a:lnTo>
                    <a:pt x="212" y="3627"/>
                  </a:lnTo>
                  <a:lnTo>
                    <a:pt x="215" y="3601"/>
                  </a:lnTo>
                  <a:lnTo>
                    <a:pt x="217" y="3578"/>
                  </a:lnTo>
                  <a:lnTo>
                    <a:pt x="217" y="274"/>
                  </a:lnTo>
                  <a:lnTo>
                    <a:pt x="217" y="274"/>
                  </a:lnTo>
                  <a:lnTo>
                    <a:pt x="215" y="249"/>
                  </a:lnTo>
                  <a:lnTo>
                    <a:pt x="212" y="225"/>
                  </a:lnTo>
                  <a:lnTo>
                    <a:pt x="207" y="202"/>
                  </a:lnTo>
                  <a:lnTo>
                    <a:pt x="200" y="180"/>
                  </a:lnTo>
                  <a:lnTo>
                    <a:pt x="192" y="158"/>
                  </a:lnTo>
                  <a:lnTo>
                    <a:pt x="180" y="136"/>
                  </a:lnTo>
                  <a:lnTo>
                    <a:pt x="168" y="117"/>
                  </a:lnTo>
                  <a:lnTo>
                    <a:pt x="155" y="97"/>
                  </a:lnTo>
                  <a:lnTo>
                    <a:pt x="140" y="80"/>
                  </a:lnTo>
                  <a:lnTo>
                    <a:pt x="123" y="64"/>
                  </a:lnTo>
                  <a:lnTo>
                    <a:pt x="104" y="50"/>
                  </a:lnTo>
                  <a:lnTo>
                    <a:pt x="86" y="37"/>
                  </a:lnTo>
                  <a:lnTo>
                    <a:pt x="66" y="25"/>
                  </a:lnTo>
                  <a:lnTo>
                    <a:pt x="44" y="15"/>
                  </a:lnTo>
                  <a:lnTo>
                    <a:pt x="2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89000">
                  <a:schemeClr val="bg1"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2424B59D-E6CE-C639-734E-5B0E89E088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5585" y="2226752"/>
              <a:ext cx="209420" cy="3557367"/>
            </a:xfrm>
            <a:custGeom>
              <a:avLst/>
              <a:gdLst>
                <a:gd name="T0" fmla="*/ 20 w 227"/>
                <a:gd name="T1" fmla="*/ 294 h 3856"/>
                <a:gd name="T2" fmla="*/ 22 w 227"/>
                <a:gd name="T3" fmla="*/ 269 h 3856"/>
                <a:gd name="T4" fmla="*/ 29 w 227"/>
                <a:gd name="T5" fmla="*/ 220 h 3856"/>
                <a:gd name="T6" fmla="*/ 44 w 227"/>
                <a:gd name="T7" fmla="*/ 175 h 3856"/>
                <a:gd name="T8" fmla="*/ 66 w 227"/>
                <a:gd name="T9" fmla="*/ 133 h 3856"/>
                <a:gd name="T10" fmla="*/ 92 w 227"/>
                <a:gd name="T11" fmla="*/ 94 h 3856"/>
                <a:gd name="T12" fmla="*/ 126 w 227"/>
                <a:gd name="T13" fmla="*/ 61 h 3856"/>
                <a:gd name="T14" fmla="*/ 163 w 227"/>
                <a:gd name="T15" fmla="*/ 32 h 3856"/>
                <a:gd name="T16" fmla="*/ 205 w 227"/>
                <a:gd name="T17" fmla="*/ 8 h 3856"/>
                <a:gd name="T18" fmla="*/ 227 w 227"/>
                <a:gd name="T19" fmla="*/ 0 h 3856"/>
                <a:gd name="T20" fmla="*/ 180 w 227"/>
                <a:gd name="T21" fmla="*/ 13 h 3856"/>
                <a:gd name="T22" fmla="*/ 136 w 227"/>
                <a:gd name="T23" fmla="*/ 35 h 3856"/>
                <a:gd name="T24" fmla="*/ 99 w 227"/>
                <a:gd name="T25" fmla="*/ 62 h 3856"/>
                <a:gd name="T26" fmla="*/ 66 w 227"/>
                <a:gd name="T27" fmla="*/ 96 h 3856"/>
                <a:gd name="T28" fmla="*/ 39 w 227"/>
                <a:gd name="T29" fmla="*/ 136 h 3856"/>
                <a:gd name="T30" fmla="*/ 18 w 227"/>
                <a:gd name="T31" fmla="*/ 178 h 3856"/>
                <a:gd name="T32" fmla="*/ 5 w 227"/>
                <a:gd name="T33" fmla="*/ 225 h 3856"/>
                <a:gd name="T34" fmla="*/ 0 w 227"/>
                <a:gd name="T35" fmla="*/ 276 h 3856"/>
                <a:gd name="T36" fmla="*/ 0 w 227"/>
                <a:gd name="T37" fmla="*/ 3580 h 3856"/>
                <a:gd name="T38" fmla="*/ 5 w 227"/>
                <a:gd name="T39" fmla="*/ 3629 h 3856"/>
                <a:gd name="T40" fmla="*/ 18 w 227"/>
                <a:gd name="T41" fmla="*/ 3676 h 3856"/>
                <a:gd name="T42" fmla="*/ 39 w 227"/>
                <a:gd name="T43" fmla="*/ 3719 h 3856"/>
                <a:gd name="T44" fmla="*/ 66 w 227"/>
                <a:gd name="T45" fmla="*/ 3758 h 3856"/>
                <a:gd name="T46" fmla="*/ 99 w 227"/>
                <a:gd name="T47" fmla="*/ 3793 h 3856"/>
                <a:gd name="T48" fmla="*/ 136 w 227"/>
                <a:gd name="T49" fmla="*/ 3820 h 3856"/>
                <a:gd name="T50" fmla="*/ 180 w 227"/>
                <a:gd name="T51" fmla="*/ 3842 h 3856"/>
                <a:gd name="T52" fmla="*/ 227 w 227"/>
                <a:gd name="T53" fmla="*/ 3856 h 3856"/>
                <a:gd name="T54" fmla="*/ 205 w 227"/>
                <a:gd name="T55" fmla="*/ 3847 h 3856"/>
                <a:gd name="T56" fmla="*/ 163 w 227"/>
                <a:gd name="T57" fmla="*/ 3824 h 3856"/>
                <a:gd name="T58" fmla="*/ 126 w 227"/>
                <a:gd name="T59" fmla="*/ 3795 h 3856"/>
                <a:gd name="T60" fmla="*/ 92 w 227"/>
                <a:gd name="T61" fmla="*/ 3761 h 3856"/>
                <a:gd name="T62" fmla="*/ 66 w 227"/>
                <a:gd name="T63" fmla="*/ 3723 h 3856"/>
                <a:gd name="T64" fmla="*/ 44 w 227"/>
                <a:gd name="T65" fmla="*/ 3681 h 3856"/>
                <a:gd name="T66" fmla="*/ 29 w 227"/>
                <a:gd name="T67" fmla="*/ 3635 h 3856"/>
                <a:gd name="T68" fmla="*/ 22 w 227"/>
                <a:gd name="T69" fmla="*/ 3587 h 3856"/>
                <a:gd name="T70" fmla="*/ 20 w 227"/>
                <a:gd name="T71" fmla="*/ 3561 h 3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7" h="3856">
                  <a:moveTo>
                    <a:pt x="20" y="3561"/>
                  </a:moveTo>
                  <a:lnTo>
                    <a:pt x="20" y="294"/>
                  </a:lnTo>
                  <a:lnTo>
                    <a:pt x="20" y="294"/>
                  </a:lnTo>
                  <a:lnTo>
                    <a:pt x="22" y="269"/>
                  </a:lnTo>
                  <a:lnTo>
                    <a:pt x="23" y="244"/>
                  </a:lnTo>
                  <a:lnTo>
                    <a:pt x="29" y="220"/>
                  </a:lnTo>
                  <a:lnTo>
                    <a:pt x="35" y="197"/>
                  </a:lnTo>
                  <a:lnTo>
                    <a:pt x="44" y="175"/>
                  </a:lnTo>
                  <a:lnTo>
                    <a:pt x="54" y="153"/>
                  </a:lnTo>
                  <a:lnTo>
                    <a:pt x="66" y="133"/>
                  </a:lnTo>
                  <a:lnTo>
                    <a:pt x="79" y="113"/>
                  </a:lnTo>
                  <a:lnTo>
                    <a:pt x="92" y="94"/>
                  </a:lnTo>
                  <a:lnTo>
                    <a:pt x="109" y="76"/>
                  </a:lnTo>
                  <a:lnTo>
                    <a:pt x="126" y="61"/>
                  </a:lnTo>
                  <a:lnTo>
                    <a:pt x="143" y="45"/>
                  </a:lnTo>
                  <a:lnTo>
                    <a:pt x="163" y="32"/>
                  </a:lnTo>
                  <a:lnTo>
                    <a:pt x="183" y="20"/>
                  </a:lnTo>
                  <a:lnTo>
                    <a:pt x="205" y="8"/>
                  </a:lnTo>
                  <a:lnTo>
                    <a:pt x="227" y="0"/>
                  </a:lnTo>
                  <a:lnTo>
                    <a:pt x="227" y="0"/>
                  </a:lnTo>
                  <a:lnTo>
                    <a:pt x="203" y="5"/>
                  </a:lnTo>
                  <a:lnTo>
                    <a:pt x="180" y="13"/>
                  </a:lnTo>
                  <a:lnTo>
                    <a:pt x="158" y="24"/>
                  </a:lnTo>
                  <a:lnTo>
                    <a:pt x="136" y="35"/>
                  </a:lnTo>
                  <a:lnTo>
                    <a:pt x="118" y="47"/>
                  </a:lnTo>
                  <a:lnTo>
                    <a:pt x="99" y="62"/>
                  </a:lnTo>
                  <a:lnTo>
                    <a:pt x="81" y="79"/>
                  </a:lnTo>
                  <a:lnTo>
                    <a:pt x="66" y="96"/>
                  </a:lnTo>
                  <a:lnTo>
                    <a:pt x="50" y="116"/>
                  </a:lnTo>
                  <a:lnTo>
                    <a:pt x="39" y="136"/>
                  </a:lnTo>
                  <a:lnTo>
                    <a:pt x="27" y="156"/>
                  </a:lnTo>
                  <a:lnTo>
                    <a:pt x="18" y="178"/>
                  </a:lnTo>
                  <a:lnTo>
                    <a:pt x="10" y="202"/>
                  </a:lnTo>
                  <a:lnTo>
                    <a:pt x="5" y="225"/>
                  </a:lnTo>
                  <a:lnTo>
                    <a:pt x="2" y="251"/>
                  </a:lnTo>
                  <a:lnTo>
                    <a:pt x="0" y="276"/>
                  </a:lnTo>
                  <a:lnTo>
                    <a:pt x="0" y="3580"/>
                  </a:lnTo>
                  <a:lnTo>
                    <a:pt x="0" y="3580"/>
                  </a:lnTo>
                  <a:lnTo>
                    <a:pt x="2" y="3605"/>
                  </a:lnTo>
                  <a:lnTo>
                    <a:pt x="5" y="3629"/>
                  </a:lnTo>
                  <a:lnTo>
                    <a:pt x="10" y="3654"/>
                  </a:lnTo>
                  <a:lnTo>
                    <a:pt x="18" y="3676"/>
                  </a:lnTo>
                  <a:lnTo>
                    <a:pt x="27" y="3699"/>
                  </a:lnTo>
                  <a:lnTo>
                    <a:pt x="39" y="3719"/>
                  </a:lnTo>
                  <a:lnTo>
                    <a:pt x="50" y="3740"/>
                  </a:lnTo>
                  <a:lnTo>
                    <a:pt x="66" y="3758"/>
                  </a:lnTo>
                  <a:lnTo>
                    <a:pt x="81" y="3777"/>
                  </a:lnTo>
                  <a:lnTo>
                    <a:pt x="99" y="3793"/>
                  </a:lnTo>
                  <a:lnTo>
                    <a:pt x="118" y="3807"/>
                  </a:lnTo>
                  <a:lnTo>
                    <a:pt x="136" y="3820"/>
                  </a:lnTo>
                  <a:lnTo>
                    <a:pt x="158" y="3832"/>
                  </a:lnTo>
                  <a:lnTo>
                    <a:pt x="180" y="3842"/>
                  </a:lnTo>
                  <a:lnTo>
                    <a:pt x="203" y="3849"/>
                  </a:lnTo>
                  <a:lnTo>
                    <a:pt x="227" y="3856"/>
                  </a:lnTo>
                  <a:lnTo>
                    <a:pt x="227" y="3856"/>
                  </a:lnTo>
                  <a:lnTo>
                    <a:pt x="205" y="3847"/>
                  </a:lnTo>
                  <a:lnTo>
                    <a:pt x="183" y="3836"/>
                  </a:lnTo>
                  <a:lnTo>
                    <a:pt x="163" y="3824"/>
                  </a:lnTo>
                  <a:lnTo>
                    <a:pt x="143" y="3810"/>
                  </a:lnTo>
                  <a:lnTo>
                    <a:pt x="126" y="3795"/>
                  </a:lnTo>
                  <a:lnTo>
                    <a:pt x="109" y="3778"/>
                  </a:lnTo>
                  <a:lnTo>
                    <a:pt x="92" y="3761"/>
                  </a:lnTo>
                  <a:lnTo>
                    <a:pt x="79" y="3743"/>
                  </a:lnTo>
                  <a:lnTo>
                    <a:pt x="66" y="3723"/>
                  </a:lnTo>
                  <a:lnTo>
                    <a:pt x="54" y="3703"/>
                  </a:lnTo>
                  <a:lnTo>
                    <a:pt x="44" y="3681"/>
                  </a:lnTo>
                  <a:lnTo>
                    <a:pt x="35" y="3657"/>
                  </a:lnTo>
                  <a:lnTo>
                    <a:pt x="29" y="3635"/>
                  </a:lnTo>
                  <a:lnTo>
                    <a:pt x="23" y="3610"/>
                  </a:lnTo>
                  <a:lnTo>
                    <a:pt x="22" y="3587"/>
                  </a:lnTo>
                  <a:lnTo>
                    <a:pt x="20" y="3561"/>
                  </a:lnTo>
                  <a:lnTo>
                    <a:pt x="20" y="3561"/>
                  </a:lnTo>
                  <a:close/>
                </a:path>
              </a:pathLst>
            </a:custGeom>
            <a:gradFill flip="none" rotWithShape="1">
              <a:gsLst>
                <a:gs pos="89000">
                  <a:schemeClr val="bg1"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447DF009-0CED-F21D-A183-E396014AC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4333" y="2222139"/>
              <a:ext cx="1672592" cy="133770"/>
            </a:xfrm>
            <a:custGeom>
              <a:avLst/>
              <a:gdLst>
                <a:gd name="T0" fmla="*/ 1571 w 1813"/>
                <a:gd name="T1" fmla="*/ 22 h 145"/>
                <a:gd name="T2" fmla="*/ 1590 w 1813"/>
                <a:gd name="T3" fmla="*/ 22 h 145"/>
                <a:gd name="T4" fmla="*/ 1625 w 1813"/>
                <a:gd name="T5" fmla="*/ 27 h 145"/>
                <a:gd name="T6" fmla="*/ 1660 w 1813"/>
                <a:gd name="T7" fmla="*/ 35 h 145"/>
                <a:gd name="T8" fmla="*/ 1692 w 1813"/>
                <a:gd name="T9" fmla="*/ 47 h 145"/>
                <a:gd name="T10" fmla="*/ 1739 w 1813"/>
                <a:gd name="T11" fmla="*/ 72 h 145"/>
                <a:gd name="T12" fmla="*/ 1791 w 1813"/>
                <a:gd name="T13" fmla="*/ 118 h 145"/>
                <a:gd name="T14" fmla="*/ 1813 w 1813"/>
                <a:gd name="T15" fmla="*/ 145 h 145"/>
                <a:gd name="T16" fmla="*/ 1795 w 1813"/>
                <a:gd name="T17" fmla="*/ 113 h 145"/>
                <a:gd name="T18" fmla="*/ 1773 w 1813"/>
                <a:gd name="T19" fmla="*/ 86 h 145"/>
                <a:gd name="T20" fmla="*/ 1746 w 1813"/>
                <a:gd name="T21" fmla="*/ 61 h 145"/>
                <a:gd name="T22" fmla="*/ 1717 w 1813"/>
                <a:gd name="T23" fmla="*/ 39 h 145"/>
                <a:gd name="T24" fmla="*/ 1686 w 1813"/>
                <a:gd name="T25" fmla="*/ 22 h 145"/>
                <a:gd name="T26" fmla="*/ 1652 w 1813"/>
                <a:gd name="T27" fmla="*/ 10 h 145"/>
                <a:gd name="T28" fmla="*/ 1615 w 1813"/>
                <a:gd name="T29" fmla="*/ 2 h 145"/>
                <a:gd name="T30" fmla="*/ 1578 w 1813"/>
                <a:gd name="T31" fmla="*/ 0 h 145"/>
                <a:gd name="T32" fmla="*/ 237 w 1813"/>
                <a:gd name="T33" fmla="*/ 0 h 145"/>
                <a:gd name="T34" fmla="*/ 198 w 1813"/>
                <a:gd name="T35" fmla="*/ 2 h 145"/>
                <a:gd name="T36" fmla="*/ 163 w 1813"/>
                <a:gd name="T37" fmla="*/ 10 h 145"/>
                <a:gd name="T38" fmla="*/ 128 w 1813"/>
                <a:gd name="T39" fmla="*/ 22 h 145"/>
                <a:gd name="T40" fmla="*/ 96 w 1813"/>
                <a:gd name="T41" fmla="*/ 39 h 145"/>
                <a:gd name="T42" fmla="*/ 67 w 1813"/>
                <a:gd name="T43" fmla="*/ 61 h 145"/>
                <a:gd name="T44" fmla="*/ 42 w 1813"/>
                <a:gd name="T45" fmla="*/ 86 h 145"/>
                <a:gd name="T46" fmla="*/ 18 w 1813"/>
                <a:gd name="T47" fmla="*/ 113 h 145"/>
                <a:gd name="T48" fmla="*/ 0 w 1813"/>
                <a:gd name="T49" fmla="*/ 145 h 145"/>
                <a:gd name="T50" fmla="*/ 22 w 1813"/>
                <a:gd name="T51" fmla="*/ 118 h 145"/>
                <a:gd name="T52" fmla="*/ 76 w 1813"/>
                <a:gd name="T53" fmla="*/ 72 h 145"/>
                <a:gd name="T54" fmla="*/ 121 w 1813"/>
                <a:gd name="T55" fmla="*/ 47 h 145"/>
                <a:gd name="T56" fmla="*/ 153 w 1813"/>
                <a:gd name="T57" fmla="*/ 35 h 145"/>
                <a:gd name="T58" fmla="*/ 188 w 1813"/>
                <a:gd name="T59" fmla="*/ 27 h 145"/>
                <a:gd name="T60" fmla="*/ 224 w 1813"/>
                <a:gd name="T61" fmla="*/ 22 h 145"/>
                <a:gd name="T62" fmla="*/ 242 w 1813"/>
                <a:gd name="T63" fmla="*/ 2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13" h="145">
                  <a:moveTo>
                    <a:pt x="242" y="22"/>
                  </a:moveTo>
                  <a:lnTo>
                    <a:pt x="1571" y="22"/>
                  </a:lnTo>
                  <a:lnTo>
                    <a:pt x="1571" y="22"/>
                  </a:lnTo>
                  <a:lnTo>
                    <a:pt x="1590" y="22"/>
                  </a:lnTo>
                  <a:lnTo>
                    <a:pt x="1608" y="23"/>
                  </a:lnTo>
                  <a:lnTo>
                    <a:pt x="1625" y="27"/>
                  </a:lnTo>
                  <a:lnTo>
                    <a:pt x="1643" y="30"/>
                  </a:lnTo>
                  <a:lnTo>
                    <a:pt x="1660" y="35"/>
                  </a:lnTo>
                  <a:lnTo>
                    <a:pt x="1677" y="40"/>
                  </a:lnTo>
                  <a:lnTo>
                    <a:pt x="1692" y="47"/>
                  </a:lnTo>
                  <a:lnTo>
                    <a:pt x="1709" y="55"/>
                  </a:lnTo>
                  <a:lnTo>
                    <a:pt x="1739" y="72"/>
                  </a:lnTo>
                  <a:lnTo>
                    <a:pt x="1766" y="94"/>
                  </a:lnTo>
                  <a:lnTo>
                    <a:pt x="1791" y="118"/>
                  </a:lnTo>
                  <a:lnTo>
                    <a:pt x="1813" y="145"/>
                  </a:lnTo>
                  <a:lnTo>
                    <a:pt x="1813" y="145"/>
                  </a:lnTo>
                  <a:lnTo>
                    <a:pt x="1805" y="128"/>
                  </a:lnTo>
                  <a:lnTo>
                    <a:pt x="1795" y="113"/>
                  </a:lnTo>
                  <a:lnTo>
                    <a:pt x="1785" y="99"/>
                  </a:lnTo>
                  <a:lnTo>
                    <a:pt x="1773" y="86"/>
                  </a:lnTo>
                  <a:lnTo>
                    <a:pt x="1760" y="72"/>
                  </a:lnTo>
                  <a:lnTo>
                    <a:pt x="1746" y="61"/>
                  </a:lnTo>
                  <a:lnTo>
                    <a:pt x="1733" y="49"/>
                  </a:lnTo>
                  <a:lnTo>
                    <a:pt x="1717" y="39"/>
                  </a:lnTo>
                  <a:lnTo>
                    <a:pt x="1702" y="30"/>
                  </a:lnTo>
                  <a:lnTo>
                    <a:pt x="1686" y="22"/>
                  </a:lnTo>
                  <a:lnTo>
                    <a:pt x="1669" y="15"/>
                  </a:lnTo>
                  <a:lnTo>
                    <a:pt x="1652" y="10"/>
                  </a:lnTo>
                  <a:lnTo>
                    <a:pt x="1633" y="5"/>
                  </a:lnTo>
                  <a:lnTo>
                    <a:pt x="1615" y="2"/>
                  </a:lnTo>
                  <a:lnTo>
                    <a:pt x="1596" y="0"/>
                  </a:lnTo>
                  <a:lnTo>
                    <a:pt x="1578" y="0"/>
                  </a:lnTo>
                  <a:lnTo>
                    <a:pt x="237" y="0"/>
                  </a:lnTo>
                  <a:lnTo>
                    <a:pt x="237" y="0"/>
                  </a:lnTo>
                  <a:lnTo>
                    <a:pt x="217" y="0"/>
                  </a:lnTo>
                  <a:lnTo>
                    <a:pt x="198" y="2"/>
                  </a:lnTo>
                  <a:lnTo>
                    <a:pt x="180" y="5"/>
                  </a:lnTo>
                  <a:lnTo>
                    <a:pt x="163" y="10"/>
                  </a:lnTo>
                  <a:lnTo>
                    <a:pt x="145" y="15"/>
                  </a:lnTo>
                  <a:lnTo>
                    <a:pt x="128" y="22"/>
                  </a:lnTo>
                  <a:lnTo>
                    <a:pt x="113" y="30"/>
                  </a:lnTo>
                  <a:lnTo>
                    <a:pt x="96" y="39"/>
                  </a:lnTo>
                  <a:lnTo>
                    <a:pt x="82" y="49"/>
                  </a:lnTo>
                  <a:lnTo>
                    <a:pt x="67" y="61"/>
                  </a:lnTo>
                  <a:lnTo>
                    <a:pt x="54" y="72"/>
                  </a:lnTo>
                  <a:lnTo>
                    <a:pt x="42" y="86"/>
                  </a:lnTo>
                  <a:lnTo>
                    <a:pt x="30" y="99"/>
                  </a:lnTo>
                  <a:lnTo>
                    <a:pt x="18" y="113"/>
                  </a:lnTo>
                  <a:lnTo>
                    <a:pt x="8" y="128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22" y="118"/>
                  </a:lnTo>
                  <a:lnTo>
                    <a:pt x="47" y="94"/>
                  </a:lnTo>
                  <a:lnTo>
                    <a:pt x="76" y="72"/>
                  </a:lnTo>
                  <a:lnTo>
                    <a:pt x="106" y="55"/>
                  </a:lnTo>
                  <a:lnTo>
                    <a:pt x="121" y="47"/>
                  </a:lnTo>
                  <a:lnTo>
                    <a:pt x="138" y="40"/>
                  </a:lnTo>
                  <a:lnTo>
                    <a:pt x="153" y="35"/>
                  </a:lnTo>
                  <a:lnTo>
                    <a:pt x="172" y="30"/>
                  </a:lnTo>
                  <a:lnTo>
                    <a:pt x="188" y="27"/>
                  </a:lnTo>
                  <a:lnTo>
                    <a:pt x="207" y="23"/>
                  </a:lnTo>
                  <a:lnTo>
                    <a:pt x="224" y="22"/>
                  </a:lnTo>
                  <a:lnTo>
                    <a:pt x="242" y="22"/>
                  </a:lnTo>
                  <a:lnTo>
                    <a:pt x="242" y="2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43000"/>
                  </a:schemeClr>
                </a:gs>
                <a:gs pos="37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48BFC05C-DE5B-9CE5-1742-778C7CA78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669" y="2561638"/>
              <a:ext cx="1775917" cy="26754"/>
            </a:xfrm>
            <a:custGeom>
              <a:avLst/>
              <a:gdLst>
                <a:gd name="connsiteX0" fmla="*/ 2683115 w 2850439"/>
                <a:gd name="connsiteY0" fmla="*/ 0 h 42942"/>
                <a:gd name="connsiteX1" fmla="*/ 2850439 w 2850439"/>
                <a:gd name="connsiteY1" fmla="*/ 0 h 42942"/>
                <a:gd name="connsiteX2" fmla="*/ 2850439 w 2850439"/>
                <a:gd name="connsiteY2" fmla="*/ 42942 h 42942"/>
                <a:gd name="connsiteX3" fmla="*/ 2683115 w 2850439"/>
                <a:gd name="connsiteY3" fmla="*/ 42942 h 42942"/>
                <a:gd name="connsiteX4" fmla="*/ 0 w 2850439"/>
                <a:gd name="connsiteY4" fmla="*/ 0 h 42942"/>
                <a:gd name="connsiteX5" fmla="*/ 167325 w 2850439"/>
                <a:gd name="connsiteY5" fmla="*/ 0 h 42942"/>
                <a:gd name="connsiteX6" fmla="*/ 167325 w 2850439"/>
                <a:gd name="connsiteY6" fmla="*/ 42942 h 42942"/>
                <a:gd name="connsiteX7" fmla="*/ 0 w 2850439"/>
                <a:gd name="connsiteY7" fmla="*/ 42942 h 4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0439" h="42942">
                  <a:moveTo>
                    <a:pt x="2683115" y="0"/>
                  </a:moveTo>
                  <a:lnTo>
                    <a:pt x="2850439" y="0"/>
                  </a:lnTo>
                  <a:lnTo>
                    <a:pt x="2850439" y="42942"/>
                  </a:lnTo>
                  <a:lnTo>
                    <a:pt x="2683115" y="42942"/>
                  </a:lnTo>
                  <a:close/>
                  <a:moveTo>
                    <a:pt x="0" y="0"/>
                  </a:moveTo>
                  <a:lnTo>
                    <a:pt x="167325" y="0"/>
                  </a:lnTo>
                  <a:lnTo>
                    <a:pt x="167325" y="42942"/>
                  </a:lnTo>
                  <a:lnTo>
                    <a:pt x="0" y="4294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7" name="Freeform 8">
              <a:extLst>
                <a:ext uri="{FF2B5EF4-FFF2-40B4-BE49-F238E27FC236}">
                  <a16:creationId xmlns:a16="http://schemas.microsoft.com/office/drawing/2014/main" id="{EDFB8333-B8A8-C6BD-D279-CFC5603661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669" y="5430781"/>
              <a:ext cx="1775917" cy="26754"/>
            </a:xfrm>
            <a:custGeom>
              <a:avLst/>
              <a:gdLst>
                <a:gd name="connsiteX0" fmla="*/ 2683115 w 2850439"/>
                <a:gd name="connsiteY0" fmla="*/ 0 h 42942"/>
                <a:gd name="connsiteX1" fmla="*/ 2850439 w 2850439"/>
                <a:gd name="connsiteY1" fmla="*/ 0 h 42942"/>
                <a:gd name="connsiteX2" fmla="*/ 2850439 w 2850439"/>
                <a:gd name="connsiteY2" fmla="*/ 42942 h 42942"/>
                <a:gd name="connsiteX3" fmla="*/ 2683115 w 2850439"/>
                <a:gd name="connsiteY3" fmla="*/ 42942 h 42942"/>
                <a:gd name="connsiteX4" fmla="*/ 0 w 2850439"/>
                <a:gd name="connsiteY4" fmla="*/ 0 h 42942"/>
                <a:gd name="connsiteX5" fmla="*/ 167325 w 2850439"/>
                <a:gd name="connsiteY5" fmla="*/ 0 h 42942"/>
                <a:gd name="connsiteX6" fmla="*/ 167325 w 2850439"/>
                <a:gd name="connsiteY6" fmla="*/ 42942 h 42942"/>
                <a:gd name="connsiteX7" fmla="*/ 0 w 2850439"/>
                <a:gd name="connsiteY7" fmla="*/ 42942 h 4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0439" h="42942">
                  <a:moveTo>
                    <a:pt x="2683115" y="0"/>
                  </a:moveTo>
                  <a:lnTo>
                    <a:pt x="2850439" y="0"/>
                  </a:lnTo>
                  <a:lnTo>
                    <a:pt x="2850439" y="42942"/>
                  </a:lnTo>
                  <a:lnTo>
                    <a:pt x="2683115" y="42942"/>
                  </a:lnTo>
                  <a:close/>
                  <a:moveTo>
                    <a:pt x="0" y="0"/>
                  </a:moveTo>
                  <a:lnTo>
                    <a:pt x="167325" y="0"/>
                  </a:lnTo>
                  <a:lnTo>
                    <a:pt x="167325" y="42942"/>
                  </a:lnTo>
                  <a:lnTo>
                    <a:pt x="0" y="4294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885D77B4-4AFC-A1B7-F6DA-231CCB206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4037" y="2238745"/>
              <a:ext cx="1713184" cy="3531536"/>
            </a:xfrm>
            <a:custGeom>
              <a:avLst/>
              <a:gdLst>
                <a:gd name="connsiteX0" fmla="*/ 379072 w 2749748"/>
                <a:gd name="connsiteY0" fmla="*/ 119199 h 5668297"/>
                <a:gd name="connsiteX1" fmla="*/ 350937 w 2749748"/>
                <a:gd name="connsiteY1" fmla="*/ 125122 h 5668297"/>
                <a:gd name="connsiteX2" fmla="*/ 324284 w 2749748"/>
                <a:gd name="connsiteY2" fmla="*/ 132526 h 5668297"/>
                <a:gd name="connsiteX3" fmla="*/ 296150 w 2749748"/>
                <a:gd name="connsiteY3" fmla="*/ 141410 h 5668297"/>
                <a:gd name="connsiteX4" fmla="*/ 270977 w 2749748"/>
                <a:gd name="connsiteY4" fmla="*/ 154737 h 5668297"/>
                <a:gd name="connsiteX5" fmla="*/ 247285 w 2749748"/>
                <a:gd name="connsiteY5" fmla="*/ 169544 h 5668297"/>
                <a:gd name="connsiteX6" fmla="*/ 225074 w 2749748"/>
                <a:gd name="connsiteY6" fmla="*/ 184352 h 5668297"/>
                <a:gd name="connsiteX7" fmla="*/ 204343 w 2749748"/>
                <a:gd name="connsiteY7" fmla="*/ 203602 h 5668297"/>
                <a:gd name="connsiteX8" fmla="*/ 185094 w 2749748"/>
                <a:gd name="connsiteY8" fmla="*/ 224332 h 5668297"/>
                <a:gd name="connsiteX9" fmla="*/ 167325 w 2749748"/>
                <a:gd name="connsiteY9" fmla="*/ 246543 h 5668297"/>
                <a:gd name="connsiteX10" fmla="*/ 153998 w 2749748"/>
                <a:gd name="connsiteY10" fmla="*/ 271716 h 5668297"/>
                <a:gd name="connsiteX11" fmla="*/ 142152 w 2749748"/>
                <a:gd name="connsiteY11" fmla="*/ 296889 h 5668297"/>
                <a:gd name="connsiteX12" fmla="*/ 131787 w 2749748"/>
                <a:gd name="connsiteY12" fmla="*/ 323542 h 5668297"/>
                <a:gd name="connsiteX13" fmla="*/ 124383 w 2749748"/>
                <a:gd name="connsiteY13" fmla="*/ 351676 h 5668297"/>
                <a:gd name="connsiteX14" fmla="*/ 119941 w 2749748"/>
                <a:gd name="connsiteY14" fmla="*/ 381291 h 5668297"/>
                <a:gd name="connsiteX15" fmla="*/ 116979 w 2749748"/>
                <a:gd name="connsiteY15" fmla="*/ 410906 h 5668297"/>
                <a:gd name="connsiteX16" fmla="*/ 116979 w 2749748"/>
                <a:gd name="connsiteY16" fmla="*/ 5258871 h 5668297"/>
                <a:gd name="connsiteX17" fmla="*/ 119941 w 2749748"/>
                <a:gd name="connsiteY17" fmla="*/ 5288486 h 5668297"/>
                <a:gd name="connsiteX18" fmla="*/ 124383 w 2749748"/>
                <a:gd name="connsiteY18" fmla="*/ 5318101 h 5668297"/>
                <a:gd name="connsiteX19" fmla="*/ 131787 w 2749748"/>
                <a:gd name="connsiteY19" fmla="*/ 5346235 h 5668297"/>
                <a:gd name="connsiteX20" fmla="*/ 142152 w 2749748"/>
                <a:gd name="connsiteY20" fmla="*/ 5372888 h 5668297"/>
                <a:gd name="connsiteX21" fmla="*/ 153998 w 2749748"/>
                <a:gd name="connsiteY21" fmla="*/ 5398061 h 5668297"/>
                <a:gd name="connsiteX22" fmla="*/ 167325 w 2749748"/>
                <a:gd name="connsiteY22" fmla="*/ 5420272 h 5668297"/>
                <a:gd name="connsiteX23" fmla="*/ 185094 w 2749748"/>
                <a:gd name="connsiteY23" fmla="*/ 5442483 h 5668297"/>
                <a:gd name="connsiteX24" fmla="*/ 204343 w 2749748"/>
                <a:gd name="connsiteY24" fmla="*/ 5464695 h 5668297"/>
                <a:gd name="connsiteX25" fmla="*/ 225074 w 2749748"/>
                <a:gd name="connsiteY25" fmla="*/ 5482464 h 5668297"/>
                <a:gd name="connsiteX26" fmla="*/ 247285 w 2749748"/>
                <a:gd name="connsiteY26" fmla="*/ 5500233 h 5668297"/>
                <a:gd name="connsiteX27" fmla="*/ 270977 w 2749748"/>
                <a:gd name="connsiteY27" fmla="*/ 5515040 h 5668297"/>
                <a:gd name="connsiteX28" fmla="*/ 296150 w 2749748"/>
                <a:gd name="connsiteY28" fmla="*/ 5526886 h 5668297"/>
                <a:gd name="connsiteX29" fmla="*/ 324284 w 2749748"/>
                <a:gd name="connsiteY29" fmla="*/ 5537251 h 5668297"/>
                <a:gd name="connsiteX30" fmla="*/ 350937 w 2749748"/>
                <a:gd name="connsiteY30" fmla="*/ 5544655 h 5668297"/>
                <a:gd name="connsiteX31" fmla="*/ 379072 w 2749748"/>
                <a:gd name="connsiteY31" fmla="*/ 5547617 h 5668297"/>
                <a:gd name="connsiteX32" fmla="*/ 408686 w 2749748"/>
                <a:gd name="connsiteY32" fmla="*/ 5549097 h 5668297"/>
                <a:gd name="connsiteX33" fmla="*/ 2341062 w 2749748"/>
                <a:gd name="connsiteY33" fmla="*/ 5549097 h 5668297"/>
                <a:gd name="connsiteX34" fmla="*/ 2372158 w 2749748"/>
                <a:gd name="connsiteY34" fmla="*/ 5547617 h 5668297"/>
                <a:gd name="connsiteX35" fmla="*/ 2398811 w 2749748"/>
                <a:gd name="connsiteY35" fmla="*/ 5544655 h 5668297"/>
                <a:gd name="connsiteX36" fmla="*/ 2428426 w 2749748"/>
                <a:gd name="connsiteY36" fmla="*/ 5537251 h 5668297"/>
                <a:gd name="connsiteX37" fmla="*/ 2453598 w 2749748"/>
                <a:gd name="connsiteY37" fmla="*/ 5526886 h 5668297"/>
                <a:gd name="connsiteX38" fmla="*/ 2481733 w 2749748"/>
                <a:gd name="connsiteY38" fmla="*/ 5515040 h 5668297"/>
                <a:gd name="connsiteX39" fmla="*/ 2503944 w 2749748"/>
                <a:gd name="connsiteY39" fmla="*/ 5500233 h 5668297"/>
                <a:gd name="connsiteX40" fmla="*/ 2526155 w 2749748"/>
                <a:gd name="connsiteY40" fmla="*/ 5482464 h 5668297"/>
                <a:gd name="connsiteX41" fmla="*/ 2548366 w 2749748"/>
                <a:gd name="connsiteY41" fmla="*/ 5464695 h 5668297"/>
                <a:gd name="connsiteX42" fmla="*/ 2566135 w 2749748"/>
                <a:gd name="connsiteY42" fmla="*/ 5442483 h 5668297"/>
                <a:gd name="connsiteX43" fmla="*/ 2583904 w 2749748"/>
                <a:gd name="connsiteY43" fmla="*/ 5420272 h 5668297"/>
                <a:gd name="connsiteX44" fmla="*/ 2598712 w 2749748"/>
                <a:gd name="connsiteY44" fmla="*/ 5398061 h 5668297"/>
                <a:gd name="connsiteX45" fmla="*/ 2610558 w 2749748"/>
                <a:gd name="connsiteY45" fmla="*/ 5372888 h 5668297"/>
                <a:gd name="connsiteX46" fmla="*/ 2620923 w 2749748"/>
                <a:gd name="connsiteY46" fmla="*/ 5346235 h 5668297"/>
                <a:gd name="connsiteX47" fmla="*/ 2625365 w 2749748"/>
                <a:gd name="connsiteY47" fmla="*/ 5318101 h 5668297"/>
                <a:gd name="connsiteX48" fmla="*/ 2629808 w 2749748"/>
                <a:gd name="connsiteY48" fmla="*/ 5288486 h 5668297"/>
                <a:gd name="connsiteX49" fmla="*/ 2632769 w 2749748"/>
                <a:gd name="connsiteY49" fmla="*/ 5258871 h 5668297"/>
                <a:gd name="connsiteX50" fmla="*/ 2632769 w 2749748"/>
                <a:gd name="connsiteY50" fmla="*/ 410906 h 5668297"/>
                <a:gd name="connsiteX51" fmla="*/ 2629808 w 2749748"/>
                <a:gd name="connsiteY51" fmla="*/ 381291 h 5668297"/>
                <a:gd name="connsiteX52" fmla="*/ 2625365 w 2749748"/>
                <a:gd name="connsiteY52" fmla="*/ 351676 h 5668297"/>
                <a:gd name="connsiteX53" fmla="*/ 2620923 w 2749748"/>
                <a:gd name="connsiteY53" fmla="*/ 323542 h 5668297"/>
                <a:gd name="connsiteX54" fmla="*/ 2610558 w 2749748"/>
                <a:gd name="connsiteY54" fmla="*/ 296889 h 5668297"/>
                <a:gd name="connsiteX55" fmla="*/ 2598712 w 2749748"/>
                <a:gd name="connsiteY55" fmla="*/ 271716 h 5668297"/>
                <a:gd name="connsiteX56" fmla="*/ 2583904 w 2749748"/>
                <a:gd name="connsiteY56" fmla="*/ 246543 h 5668297"/>
                <a:gd name="connsiteX57" fmla="*/ 2566135 w 2749748"/>
                <a:gd name="connsiteY57" fmla="*/ 224332 h 5668297"/>
                <a:gd name="connsiteX58" fmla="*/ 2548366 w 2749748"/>
                <a:gd name="connsiteY58" fmla="*/ 203602 h 5668297"/>
                <a:gd name="connsiteX59" fmla="*/ 2526155 w 2749748"/>
                <a:gd name="connsiteY59" fmla="*/ 184352 h 5668297"/>
                <a:gd name="connsiteX60" fmla="*/ 2503944 w 2749748"/>
                <a:gd name="connsiteY60" fmla="*/ 169544 h 5668297"/>
                <a:gd name="connsiteX61" fmla="*/ 2481733 w 2749748"/>
                <a:gd name="connsiteY61" fmla="*/ 154737 h 5668297"/>
                <a:gd name="connsiteX62" fmla="*/ 2453598 w 2749748"/>
                <a:gd name="connsiteY62" fmla="*/ 141410 h 5668297"/>
                <a:gd name="connsiteX63" fmla="*/ 2428426 w 2749748"/>
                <a:gd name="connsiteY63" fmla="*/ 132526 h 5668297"/>
                <a:gd name="connsiteX64" fmla="*/ 2398811 w 2749748"/>
                <a:gd name="connsiteY64" fmla="*/ 125122 h 5668297"/>
                <a:gd name="connsiteX65" fmla="*/ 2372158 w 2749748"/>
                <a:gd name="connsiteY65" fmla="*/ 119199 h 5668297"/>
                <a:gd name="connsiteX66" fmla="*/ 2341062 w 2749748"/>
                <a:gd name="connsiteY66" fmla="*/ 119199 h 5668297"/>
                <a:gd name="connsiteX67" fmla="*/ 2129315 w 2749748"/>
                <a:gd name="connsiteY67" fmla="*/ 119199 h 5668297"/>
                <a:gd name="connsiteX68" fmla="*/ 2117469 w 2749748"/>
                <a:gd name="connsiteY68" fmla="*/ 119199 h 5668297"/>
                <a:gd name="connsiteX69" fmla="*/ 2107104 w 2749748"/>
                <a:gd name="connsiteY69" fmla="*/ 122161 h 5668297"/>
                <a:gd name="connsiteX70" fmla="*/ 2096738 w 2749748"/>
                <a:gd name="connsiteY70" fmla="*/ 126603 h 5668297"/>
                <a:gd name="connsiteX71" fmla="*/ 2089335 w 2749748"/>
                <a:gd name="connsiteY71" fmla="*/ 134007 h 5668297"/>
                <a:gd name="connsiteX72" fmla="*/ 2081931 w 2749748"/>
                <a:gd name="connsiteY72" fmla="*/ 141410 h 5668297"/>
                <a:gd name="connsiteX73" fmla="*/ 2077489 w 2749748"/>
                <a:gd name="connsiteY73" fmla="*/ 151776 h 5668297"/>
                <a:gd name="connsiteX74" fmla="*/ 2074527 w 2749748"/>
                <a:gd name="connsiteY74" fmla="*/ 162141 h 5668297"/>
                <a:gd name="connsiteX75" fmla="*/ 2074527 w 2749748"/>
                <a:gd name="connsiteY75" fmla="*/ 173987 h 5668297"/>
                <a:gd name="connsiteX76" fmla="*/ 2073046 w 2749748"/>
                <a:gd name="connsiteY76" fmla="*/ 188794 h 5668297"/>
                <a:gd name="connsiteX77" fmla="*/ 2073046 w 2749748"/>
                <a:gd name="connsiteY77" fmla="*/ 203602 h 5668297"/>
                <a:gd name="connsiteX78" fmla="*/ 2062681 w 2749748"/>
                <a:gd name="connsiteY78" fmla="*/ 231736 h 5668297"/>
                <a:gd name="connsiteX79" fmla="*/ 2050835 w 2749748"/>
                <a:gd name="connsiteY79" fmla="*/ 256909 h 5668297"/>
                <a:gd name="connsiteX80" fmla="*/ 2030105 w 2749748"/>
                <a:gd name="connsiteY80" fmla="*/ 279120 h 5668297"/>
                <a:gd name="connsiteX81" fmla="*/ 2007894 w 2749748"/>
                <a:gd name="connsiteY81" fmla="*/ 296889 h 5668297"/>
                <a:gd name="connsiteX82" fmla="*/ 1982721 w 2749748"/>
                <a:gd name="connsiteY82" fmla="*/ 311696 h 5668297"/>
                <a:gd name="connsiteX83" fmla="*/ 1956067 w 2749748"/>
                <a:gd name="connsiteY83" fmla="*/ 319100 h 5668297"/>
                <a:gd name="connsiteX84" fmla="*/ 1941260 w 2749748"/>
                <a:gd name="connsiteY84" fmla="*/ 320581 h 5668297"/>
                <a:gd name="connsiteX85" fmla="*/ 1924972 w 2749748"/>
                <a:gd name="connsiteY85" fmla="*/ 320581 h 5668297"/>
                <a:gd name="connsiteX86" fmla="*/ 824777 w 2749748"/>
                <a:gd name="connsiteY86" fmla="*/ 320581 h 5668297"/>
                <a:gd name="connsiteX87" fmla="*/ 809969 w 2749748"/>
                <a:gd name="connsiteY87" fmla="*/ 320581 h 5668297"/>
                <a:gd name="connsiteX88" fmla="*/ 795162 w 2749748"/>
                <a:gd name="connsiteY88" fmla="*/ 319100 h 5668297"/>
                <a:gd name="connsiteX89" fmla="*/ 767027 w 2749748"/>
                <a:gd name="connsiteY89" fmla="*/ 311696 h 5668297"/>
                <a:gd name="connsiteX90" fmla="*/ 741855 w 2749748"/>
                <a:gd name="connsiteY90" fmla="*/ 296889 h 5668297"/>
                <a:gd name="connsiteX91" fmla="*/ 719643 w 2749748"/>
                <a:gd name="connsiteY91" fmla="*/ 279120 h 5668297"/>
                <a:gd name="connsiteX92" fmla="*/ 701874 w 2749748"/>
                <a:gd name="connsiteY92" fmla="*/ 256909 h 5668297"/>
                <a:gd name="connsiteX93" fmla="*/ 687067 w 2749748"/>
                <a:gd name="connsiteY93" fmla="*/ 231736 h 5668297"/>
                <a:gd name="connsiteX94" fmla="*/ 679663 w 2749748"/>
                <a:gd name="connsiteY94" fmla="*/ 203602 h 5668297"/>
                <a:gd name="connsiteX95" fmla="*/ 678183 w 2749748"/>
                <a:gd name="connsiteY95" fmla="*/ 188794 h 5668297"/>
                <a:gd name="connsiteX96" fmla="*/ 678183 w 2749748"/>
                <a:gd name="connsiteY96" fmla="*/ 173987 h 5668297"/>
                <a:gd name="connsiteX97" fmla="*/ 675221 w 2749748"/>
                <a:gd name="connsiteY97" fmla="*/ 162141 h 5668297"/>
                <a:gd name="connsiteX98" fmla="*/ 672260 w 2749748"/>
                <a:gd name="connsiteY98" fmla="*/ 151776 h 5668297"/>
                <a:gd name="connsiteX99" fmla="*/ 667817 w 2749748"/>
                <a:gd name="connsiteY99" fmla="*/ 141410 h 5668297"/>
                <a:gd name="connsiteX100" fmla="*/ 660414 w 2749748"/>
                <a:gd name="connsiteY100" fmla="*/ 134007 h 5668297"/>
                <a:gd name="connsiteX101" fmla="*/ 653010 w 2749748"/>
                <a:gd name="connsiteY101" fmla="*/ 126603 h 5668297"/>
                <a:gd name="connsiteX102" fmla="*/ 642645 w 2749748"/>
                <a:gd name="connsiteY102" fmla="*/ 122161 h 5668297"/>
                <a:gd name="connsiteX103" fmla="*/ 632279 w 2749748"/>
                <a:gd name="connsiteY103" fmla="*/ 119199 h 5668297"/>
                <a:gd name="connsiteX104" fmla="*/ 623395 w 2749748"/>
                <a:gd name="connsiteY104" fmla="*/ 119199 h 5668297"/>
                <a:gd name="connsiteX105" fmla="*/ 408686 w 2749748"/>
                <a:gd name="connsiteY105" fmla="*/ 119199 h 5668297"/>
                <a:gd name="connsiteX106" fmla="*/ 389437 w 2749748"/>
                <a:gd name="connsiteY106" fmla="*/ 0 h 5668297"/>
                <a:gd name="connsiteX107" fmla="*/ 2361792 w 2749748"/>
                <a:gd name="connsiteY107" fmla="*/ 0 h 5668297"/>
                <a:gd name="connsiteX108" fmla="*/ 2401772 w 2749748"/>
                <a:gd name="connsiteY108" fmla="*/ 2962 h 5668297"/>
                <a:gd name="connsiteX109" fmla="*/ 2441752 w 2749748"/>
                <a:gd name="connsiteY109" fmla="*/ 10365 h 5668297"/>
                <a:gd name="connsiteX110" fmla="*/ 2478771 w 2749748"/>
                <a:gd name="connsiteY110" fmla="*/ 17769 h 5668297"/>
                <a:gd name="connsiteX111" fmla="*/ 2512828 w 2749748"/>
                <a:gd name="connsiteY111" fmla="*/ 32577 h 5668297"/>
                <a:gd name="connsiteX112" fmla="*/ 2548366 w 2749748"/>
                <a:gd name="connsiteY112" fmla="*/ 47384 h 5668297"/>
                <a:gd name="connsiteX113" fmla="*/ 2577981 w 2749748"/>
                <a:gd name="connsiteY113" fmla="*/ 68114 h 5668297"/>
                <a:gd name="connsiteX114" fmla="*/ 2607596 w 2749748"/>
                <a:gd name="connsiteY114" fmla="*/ 90326 h 5668297"/>
                <a:gd name="connsiteX115" fmla="*/ 2635730 w 2749748"/>
                <a:gd name="connsiteY115" fmla="*/ 115498 h 5668297"/>
                <a:gd name="connsiteX116" fmla="*/ 2660903 w 2749748"/>
                <a:gd name="connsiteY116" fmla="*/ 142152 h 5668297"/>
                <a:gd name="connsiteX117" fmla="*/ 2683114 w 2749748"/>
                <a:gd name="connsiteY117" fmla="*/ 173247 h 5668297"/>
                <a:gd name="connsiteX118" fmla="*/ 2702364 w 2749748"/>
                <a:gd name="connsiteY118" fmla="*/ 204343 h 5668297"/>
                <a:gd name="connsiteX119" fmla="*/ 2720133 w 2749748"/>
                <a:gd name="connsiteY119" fmla="*/ 239881 h 5668297"/>
                <a:gd name="connsiteX120" fmla="*/ 2731979 w 2749748"/>
                <a:gd name="connsiteY120" fmla="*/ 273938 h 5668297"/>
                <a:gd name="connsiteX121" fmla="*/ 2742344 w 2749748"/>
                <a:gd name="connsiteY121" fmla="*/ 312438 h 5668297"/>
                <a:gd name="connsiteX122" fmla="*/ 2748267 w 2749748"/>
                <a:gd name="connsiteY122" fmla="*/ 349456 h 5668297"/>
                <a:gd name="connsiteX123" fmla="*/ 2749748 w 2749748"/>
                <a:gd name="connsiteY123" fmla="*/ 389436 h 5668297"/>
                <a:gd name="connsiteX124" fmla="*/ 2749748 w 2749748"/>
                <a:gd name="connsiteY124" fmla="*/ 5281822 h 5668297"/>
                <a:gd name="connsiteX125" fmla="*/ 2748267 w 2749748"/>
                <a:gd name="connsiteY125" fmla="*/ 5321803 h 5668297"/>
                <a:gd name="connsiteX126" fmla="*/ 2742344 w 2749748"/>
                <a:gd name="connsiteY126" fmla="*/ 5358821 h 5668297"/>
                <a:gd name="connsiteX127" fmla="*/ 2731979 w 2749748"/>
                <a:gd name="connsiteY127" fmla="*/ 5395840 h 5668297"/>
                <a:gd name="connsiteX128" fmla="*/ 2720133 w 2749748"/>
                <a:gd name="connsiteY128" fmla="*/ 5431378 h 5668297"/>
                <a:gd name="connsiteX129" fmla="*/ 2702364 w 2749748"/>
                <a:gd name="connsiteY129" fmla="*/ 5465435 h 5668297"/>
                <a:gd name="connsiteX130" fmla="*/ 2683114 w 2749748"/>
                <a:gd name="connsiteY130" fmla="*/ 5498011 h 5668297"/>
                <a:gd name="connsiteX131" fmla="*/ 2660903 w 2749748"/>
                <a:gd name="connsiteY131" fmla="*/ 5527626 h 5668297"/>
                <a:gd name="connsiteX132" fmla="*/ 2635730 w 2749748"/>
                <a:gd name="connsiteY132" fmla="*/ 5555761 h 5668297"/>
                <a:gd name="connsiteX133" fmla="*/ 2607596 w 2749748"/>
                <a:gd name="connsiteY133" fmla="*/ 5580933 h 5668297"/>
                <a:gd name="connsiteX134" fmla="*/ 2577981 w 2749748"/>
                <a:gd name="connsiteY134" fmla="*/ 5603144 h 5668297"/>
                <a:gd name="connsiteX135" fmla="*/ 2548366 w 2749748"/>
                <a:gd name="connsiteY135" fmla="*/ 5622394 h 5668297"/>
                <a:gd name="connsiteX136" fmla="*/ 2512828 w 2749748"/>
                <a:gd name="connsiteY136" fmla="*/ 5637202 h 5668297"/>
                <a:gd name="connsiteX137" fmla="*/ 2478771 w 2749748"/>
                <a:gd name="connsiteY137" fmla="*/ 5650528 h 5668297"/>
                <a:gd name="connsiteX138" fmla="*/ 2441752 w 2749748"/>
                <a:gd name="connsiteY138" fmla="*/ 5660894 h 5668297"/>
                <a:gd name="connsiteX139" fmla="*/ 2401772 w 2749748"/>
                <a:gd name="connsiteY139" fmla="*/ 5668297 h 5668297"/>
                <a:gd name="connsiteX140" fmla="*/ 2361792 w 2749748"/>
                <a:gd name="connsiteY140" fmla="*/ 5668297 h 5668297"/>
                <a:gd name="connsiteX141" fmla="*/ 389437 w 2749748"/>
                <a:gd name="connsiteY141" fmla="*/ 5668297 h 5668297"/>
                <a:gd name="connsiteX142" fmla="*/ 349457 w 2749748"/>
                <a:gd name="connsiteY142" fmla="*/ 5668297 h 5668297"/>
                <a:gd name="connsiteX143" fmla="*/ 310957 w 2749748"/>
                <a:gd name="connsiteY143" fmla="*/ 5660894 h 5668297"/>
                <a:gd name="connsiteX144" fmla="*/ 273939 w 2749748"/>
                <a:gd name="connsiteY144" fmla="*/ 5650528 h 5668297"/>
                <a:gd name="connsiteX145" fmla="*/ 236920 w 2749748"/>
                <a:gd name="connsiteY145" fmla="*/ 5637202 h 5668297"/>
                <a:gd name="connsiteX146" fmla="*/ 204343 w 2749748"/>
                <a:gd name="connsiteY146" fmla="*/ 5622394 h 5668297"/>
                <a:gd name="connsiteX147" fmla="*/ 171767 w 2749748"/>
                <a:gd name="connsiteY147" fmla="*/ 5603144 h 5668297"/>
                <a:gd name="connsiteX148" fmla="*/ 142152 w 2749748"/>
                <a:gd name="connsiteY148" fmla="*/ 5580933 h 5668297"/>
                <a:gd name="connsiteX149" fmla="*/ 115499 w 2749748"/>
                <a:gd name="connsiteY149" fmla="*/ 5555761 h 5668297"/>
                <a:gd name="connsiteX150" fmla="*/ 90326 w 2749748"/>
                <a:gd name="connsiteY150" fmla="*/ 5527626 h 5668297"/>
                <a:gd name="connsiteX151" fmla="*/ 68115 w 2749748"/>
                <a:gd name="connsiteY151" fmla="*/ 5498011 h 5668297"/>
                <a:gd name="connsiteX152" fmla="*/ 47384 w 2749748"/>
                <a:gd name="connsiteY152" fmla="*/ 5465435 h 5668297"/>
                <a:gd name="connsiteX153" fmla="*/ 29615 w 2749748"/>
                <a:gd name="connsiteY153" fmla="*/ 5431378 h 5668297"/>
                <a:gd name="connsiteX154" fmla="*/ 17769 w 2749748"/>
                <a:gd name="connsiteY154" fmla="*/ 5395840 h 5668297"/>
                <a:gd name="connsiteX155" fmla="*/ 7404 w 2749748"/>
                <a:gd name="connsiteY155" fmla="*/ 5358821 h 5668297"/>
                <a:gd name="connsiteX156" fmla="*/ 2962 w 2749748"/>
                <a:gd name="connsiteY156" fmla="*/ 5321803 h 5668297"/>
                <a:gd name="connsiteX157" fmla="*/ 0 w 2749748"/>
                <a:gd name="connsiteY157" fmla="*/ 5281822 h 5668297"/>
                <a:gd name="connsiteX158" fmla="*/ 0 w 2749748"/>
                <a:gd name="connsiteY158" fmla="*/ 389436 h 5668297"/>
                <a:gd name="connsiteX159" fmla="*/ 2962 w 2749748"/>
                <a:gd name="connsiteY159" fmla="*/ 349456 h 5668297"/>
                <a:gd name="connsiteX160" fmla="*/ 7404 w 2749748"/>
                <a:gd name="connsiteY160" fmla="*/ 312438 h 5668297"/>
                <a:gd name="connsiteX161" fmla="*/ 17769 w 2749748"/>
                <a:gd name="connsiteY161" fmla="*/ 273938 h 5668297"/>
                <a:gd name="connsiteX162" fmla="*/ 29615 w 2749748"/>
                <a:gd name="connsiteY162" fmla="*/ 239881 h 5668297"/>
                <a:gd name="connsiteX163" fmla="*/ 47384 w 2749748"/>
                <a:gd name="connsiteY163" fmla="*/ 204343 h 5668297"/>
                <a:gd name="connsiteX164" fmla="*/ 68115 w 2749748"/>
                <a:gd name="connsiteY164" fmla="*/ 173247 h 5668297"/>
                <a:gd name="connsiteX165" fmla="*/ 90326 w 2749748"/>
                <a:gd name="connsiteY165" fmla="*/ 142152 h 5668297"/>
                <a:gd name="connsiteX166" fmla="*/ 115499 w 2749748"/>
                <a:gd name="connsiteY166" fmla="*/ 115498 h 5668297"/>
                <a:gd name="connsiteX167" fmla="*/ 142152 w 2749748"/>
                <a:gd name="connsiteY167" fmla="*/ 90326 h 5668297"/>
                <a:gd name="connsiteX168" fmla="*/ 171767 w 2749748"/>
                <a:gd name="connsiteY168" fmla="*/ 68114 h 5668297"/>
                <a:gd name="connsiteX169" fmla="*/ 204343 w 2749748"/>
                <a:gd name="connsiteY169" fmla="*/ 47384 h 5668297"/>
                <a:gd name="connsiteX170" fmla="*/ 236920 w 2749748"/>
                <a:gd name="connsiteY170" fmla="*/ 32577 h 5668297"/>
                <a:gd name="connsiteX171" fmla="*/ 273939 w 2749748"/>
                <a:gd name="connsiteY171" fmla="*/ 17769 h 5668297"/>
                <a:gd name="connsiteX172" fmla="*/ 310957 w 2749748"/>
                <a:gd name="connsiteY172" fmla="*/ 10365 h 5668297"/>
                <a:gd name="connsiteX173" fmla="*/ 349457 w 2749748"/>
                <a:gd name="connsiteY173" fmla="*/ 2962 h 5668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</a:cxnLst>
              <a:rect l="l" t="t" r="r" b="b"/>
              <a:pathLst>
                <a:path w="2749748" h="5668297">
                  <a:moveTo>
                    <a:pt x="379072" y="119199"/>
                  </a:moveTo>
                  <a:lnTo>
                    <a:pt x="350937" y="125122"/>
                  </a:lnTo>
                  <a:lnTo>
                    <a:pt x="324284" y="132526"/>
                  </a:lnTo>
                  <a:lnTo>
                    <a:pt x="296150" y="141410"/>
                  </a:lnTo>
                  <a:lnTo>
                    <a:pt x="270977" y="154737"/>
                  </a:lnTo>
                  <a:lnTo>
                    <a:pt x="247285" y="169544"/>
                  </a:lnTo>
                  <a:lnTo>
                    <a:pt x="225074" y="184352"/>
                  </a:lnTo>
                  <a:lnTo>
                    <a:pt x="204343" y="203602"/>
                  </a:lnTo>
                  <a:lnTo>
                    <a:pt x="185094" y="224332"/>
                  </a:lnTo>
                  <a:lnTo>
                    <a:pt x="167325" y="246543"/>
                  </a:lnTo>
                  <a:lnTo>
                    <a:pt x="153998" y="271716"/>
                  </a:lnTo>
                  <a:lnTo>
                    <a:pt x="142152" y="296889"/>
                  </a:lnTo>
                  <a:lnTo>
                    <a:pt x="131787" y="323542"/>
                  </a:lnTo>
                  <a:lnTo>
                    <a:pt x="124383" y="351676"/>
                  </a:lnTo>
                  <a:lnTo>
                    <a:pt x="119941" y="381291"/>
                  </a:lnTo>
                  <a:lnTo>
                    <a:pt x="116979" y="410906"/>
                  </a:lnTo>
                  <a:lnTo>
                    <a:pt x="116979" y="5258871"/>
                  </a:lnTo>
                  <a:lnTo>
                    <a:pt x="119941" y="5288486"/>
                  </a:lnTo>
                  <a:lnTo>
                    <a:pt x="124383" y="5318101"/>
                  </a:lnTo>
                  <a:lnTo>
                    <a:pt x="131787" y="5346235"/>
                  </a:lnTo>
                  <a:lnTo>
                    <a:pt x="142152" y="5372888"/>
                  </a:lnTo>
                  <a:lnTo>
                    <a:pt x="153998" y="5398061"/>
                  </a:lnTo>
                  <a:lnTo>
                    <a:pt x="167325" y="5420272"/>
                  </a:lnTo>
                  <a:lnTo>
                    <a:pt x="185094" y="5442483"/>
                  </a:lnTo>
                  <a:lnTo>
                    <a:pt x="204343" y="5464695"/>
                  </a:lnTo>
                  <a:lnTo>
                    <a:pt x="225074" y="5482464"/>
                  </a:lnTo>
                  <a:lnTo>
                    <a:pt x="247285" y="5500233"/>
                  </a:lnTo>
                  <a:lnTo>
                    <a:pt x="270977" y="5515040"/>
                  </a:lnTo>
                  <a:lnTo>
                    <a:pt x="296150" y="5526886"/>
                  </a:lnTo>
                  <a:lnTo>
                    <a:pt x="324284" y="5537251"/>
                  </a:lnTo>
                  <a:lnTo>
                    <a:pt x="350937" y="5544655"/>
                  </a:lnTo>
                  <a:lnTo>
                    <a:pt x="379072" y="5547617"/>
                  </a:lnTo>
                  <a:lnTo>
                    <a:pt x="408686" y="5549097"/>
                  </a:lnTo>
                  <a:lnTo>
                    <a:pt x="2341062" y="5549097"/>
                  </a:lnTo>
                  <a:lnTo>
                    <a:pt x="2372158" y="5547617"/>
                  </a:lnTo>
                  <a:lnTo>
                    <a:pt x="2398811" y="5544655"/>
                  </a:lnTo>
                  <a:lnTo>
                    <a:pt x="2428426" y="5537251"/>
                  </a:lnTo>
                  <a:lnTo>
                    <a:pt x="2453598" y="5526886"/>
                  </a:lnTo>
                  <a:lnTo>
                    <a:pt x="2481733" y="5515040"/>
                  </a:lnTo>
                  <a:lnTo>
                    <a:pt x="2503944" y="5500233"/>
                  </a:lnTo>
                  <a:lnTo>
                    <a:pt x="2526155" y="5482464"/>
                  </a:lnTo>
                  <a:lnTo>
                    <a:pt x="2548366" y="5464695"/>
                  </a:lnTo>
                  <a:lnTo>
                    <a:pt x="2566135" y="5442483"/>
                  </a:lnTo>
                  <a:lnTo>
                    <a:pt x="2583904" y="5420272"/>
                  </a:lnTo>
                  <a:lnTo>
                    <a:pt x="2598712" y="5398061"/>
                  </a:lnTo>
                  <a:lnTo>
                    <a:pt x="2610558" y="5372888"/>
                  </a:lnTo>
                  <a:lnTo>
                    <a:pt x="2620923" y="5346235"/>
                  </a:lnTo>
                  <a:lnTo>
                    <a:pt x="2625365" y="5318101"/>
                  </a:lnTo>
                  <a:lnTo>
                    <a:pt x="2629808" y="5288486"/>
                  </a:lnTo>
                  <a:lnTo>
                    <a:pt x="2632769" y="5258871"/>
                  </a:lnTo>
                  <a:lnTo>
                    <a:pt x="2632769" y="410906"/>
                  </a:lnTo>
                  <a:lnTo>
                    <a:pt x="2629808" y="381291"/>
                  </a:lnTo>
                  <a:lnTo>
                    <a:pt x="2625365" y="351676"/>
                  </a:lnTo>
                  <a:lnTo>
                    <a:pt x="2620923" y="323542"/>
                  </a:lnTo>
                  <a:lnTo>
                    <a:pt x="2610558" y="296889"/>
                  </a:lnTo>
                  <a:lnTo>
                    <a:pt x="2598712" y="271716"/>
                  </a:lnTo>
                  <a:lnTo>
                    <a:pt x="2583904" y="246543"/>
                  </a:lnTo>
                  <a:lnTo>
                    <a:pt x="2566135" y="224332"/>
                  </a:lnTo>
                  <a:lnTo>
                    <a:pt x="2548366" y="203602"/>
                  </a:lnTo>
                  <a:lnTo>
                    <a:pt x="2526155" y="184352"/>
                  </a:lnTo>
                  <a:lnTo>
                    <a:pt x="2503944" y="169544"/>
                  </a:lnTo>
                  <a:lnTo>
                    <a:pt x="2481733" y="154737"/>
                  </a:lnTo>
                  <a:lnTo>
                    <a:pt x="2453598" y="141410"/>
                  </a:lnTo>
                  <a:lnTo>
                    <a:pt x="2428426" y="132526"/>
                  </a:lnTo>
                  <a:lnTo>
                    <a:pt x="2398811" y="125122"/>
                  </a:lnTo>
                  <a:lnTo>
                    <a:pt x="2372158" y="119199"/>
                  </a:lnTo>
                  <a:lnTo>
                    <a:pt x="2341062" y="119199"/>
                  </a:lnTo>
                  <a:lnTo>
                    <a:pt x="2129315" y="119199"/>
                  </a:lnTo>
                  <a:lnTo>
                    <a:pt x="2117469" y="119199"/>
                  </a:lnTo>
                  <a:lnTo>
                    <a:pt x="2107104" y="122161"/>
                  </a:lnTo>
                  <a:lnTo>
                    <a:pt x="2096738" y="126603"/>
                  </a:lnTo>
                  <a:lnTo>
                    <a:pt x="2089335" y="134007"/>
                  </a:lnTo>
                  <a:lnTo>
                    <a:pt x="2081931" y="141410"/>
                  </a:lnTo>
                  <a:lnTo>
                    <a:pt x="2077489" y="151776"/>
                  </a:lnTo>
                  <a:lnTo>
                    <a:pt x="2074527" y="162141"/>
                  </a:lnTo>
                  <a:lnTo>
                    <a:pt x="2074527" y="173987"/>
                  </a:lnTo>
                  <a:lnTo>
                    <a:pt x="2073046" y="188794"/>
                  </a:lnTo>
                  <a:lnTo>
                    <a:pt x="2073046" y="203602"/>
                  </a:lnTo>
                  <a:lnTo>
                    <a:pt x="2062681" y="231736"/>
                  </a:lnTo>
                  <a:lnTo>
                    <a:pt x="2050835" y="256909"/>
                  </a:lnTo>
                  <a:lnTo>
                    <a:pt x="2030105" y="279120"/>
                  </a:lnTo>
                  <a:lnTo>
                    <a:pt x="2007894" y="296889"/>
                  </a:lnTo>
                  <a:lnTo>
                    <a:pt x="1982721" y="311696"/>
                  </a:lnTo>
                  <a:lnTo>
                    <a:pt x="1956067" y="319100"/>
                  </a:lnTo>
                  <a:lnTo>
                    <a:pt x="1941260" y="320581"/>
                  </a:lnTo>
                  <a:lnTo>
                    <a:pt x="1924972" y="320581"/>
                  </a:lnTo>
                  <a:lnTo>
                    <a:pt x="824777" y="320581"/>
                  </a:lnTo>
                  <a:lnTo>
                    <a:pt x="809969" y="320581"/>
                  </a:lnTo>
                  <a:lnTo>
                    <a:pt x="795162" y="319100"/>
                  </a:lnTo>
                  <a:lnTo>
                    <a:pt x="767027" y="311696"/>
                  </a:lnTo>
                  <a:lnTo>
                    <a:pt x="741855" y="296889"/>
                  </a:lnTo>
                  <a:lnTo>
                    <a:pt x="719643" y="279120"/>
                  </a:lnTo>
                  <a:lnTo>
                    <a:pt x="701874" y="256909"/>
                  </a:lnTo>
                  <a:lnTo>
                    <a:pt x="687067" y="231736"/>
                  </a:lnTo>
                  <a:lnTo>
                    <a:pt x="679663" y="203602"/>
                  </a:lnTo>
                  <a:lnTo>
                    <a:pt x="678183" y="188794"/>
                  </a:lnTo>
                  <a:lnTo>
                    <a:pt x="678183" y="173987"/>
                  </a:lnTo>
                  <a:lnTo>
                    <a:pt x="675221" y="162141"/>
                  </a:lnTo>
                  <a:lnTo>
                    <a:pt x="672260" y="151776"/>
                  </a:lnTo>
                  <a:lnTo>
                    <a:pt x="667817" y="141410"/>
                  </a:lnTo>
                  <a:lnTo>
                    <a:pt x="660414" y="134007"/>
                  </a:lnTo>
                  <a:lnTo>
                    <a:pt x="653010" y="126603"/>
                  </a:lnTo>
                  <a:lnTo>
                    <a:pt x="642645" y="122161"/>
                  </a:lnTo>
                  <a:lnTo>
                    <a:pt x="632279" y="119199"/>
                  </a:lnTo>
                  <a:lnTo>
                    <a:pt x="623395" y="119199"/>
                  </a:lnTo>
                  <a:lnTo>
                    <a:pt x="408686" y="119199"/>
                  </a:lnTo>
                  <a:close/>
                  <a:moveTo>
                    <a:pt x="389437" y="0"/>
                  </a:moveTo>
                  <a:lnTo>
                    <a:pt x="2361792" y="0"/>
                  </a:lnTo>
                  <a:lnTo>
                    <a:pt x="2401772" y="2962"/>
                  </a:lnTo>
                  <a:lnTo>
                    <a:pt x="2441752" y="10365"/>
                  </a:lnTo>
                  <a:lnTo>
                    <a:pt x="2478771" y="17769"/>
                  </a:lnTo>
                  <a:lnTo>
                    <a:pt x="2512828" y="32577"/>
                  </a:lnTo>
                  <a:lnTo>
                    <a:pt x="2548366" y="47384"/>
                  </a:lnTo>
                  <a:lnTo>
                    <a:pt x="2577981" y="68114"/>
                  </a:lnTo>
                  <a:lnTo>
                    <a:pt x="2607596" y="90326"/>
                  </a:lnTo>
                  <a:lnTo>
                    <a:pt x="2635730" y="115498"/>
                  </a:lnTo>
                  <a:lnTo>
                    <a:pt x="2660903" y="142152"/>
                  </a:lnTo>
                  <a:lnTo>
                    <a:pt x="2683114" y="173247"/>
                  </a:lnTo>
                  <a:lnTo>
                    <a:pt x="2702364" y="204343"/>
                  </a:lnTo>
                  <a:lnTo>
                    <a:pt x="2720133" y="239881"/>
                  </a:lnTo>
                  <a:lnTo>
                    <a:pt x="2731979" y="273938"/>
                  </a:lnTo>
                  <a:lnTo>
                    <a:pt x="2742344" y="312438"/>
                  </a:lnTo>
                  <a:lnTo>
                    <a:pt x="2748267" y="349456"/>
                  </a:lnTo>
                  <a:lnTo>
                    <a:pt x="2749748" y="389436"/>
                  </a:lnTo>
                  <a:lnTo>
                    <a:pt x="2749748" y="5281822"/>
                  </a:lnTo>
                  <a:lnTo>
                    <a:pt x="2748267" y="5321803"/>
                  </a:lnTo>
                  <a:lnTo>
                    <a:pt x="2742344" y="5358821"/>
                  </a:lnTo>
                  <a:lnTo>
                    <a:pt x="2731979" y="5395840"/>
                  </a:lnTo>
                  <a:lnTo>
                    <a:pt x="2720133" y="5431378"/>
                  </a:lnTo>
                  <a:lnTo>
                    <a:pt x="2702364" y="5465435"/>
                  </a:lnTo>
                  <a:lnTo>
                    <a:pt x="2683114" y="5498011"/>
                  </a:lnTo>
                  <a:lnTo>
                    <a:pt x="2660903" y="5527626"/>
                  </a:lnTo>
                  <a:lnTo>
                    <a:pt x="2635730" y="5555761"/>
                  </a:lnTo>
                  <a:lnTo>
                    <a:pt x="2607596" y="5580933"/>
                  </a:lnTo>
                  <a:lnTo>
                    <a:pt x="2577981" y="5603144"/>
                  </a:lnTo>
                  <a:lnTo>
                    <a:pt x="2548366" y="5622394"/>
                  </a:lnTo>
                  <a:lnTo>
                    <a:pt x="2512828" y="5637202"/>
                  </a:lnTo>
                  <a:lnTo>
                    <a:pt x="2478771" y="5650528"/>
                  </a:lnTo>
                  <a:lnTo>
                    <a:pt x="2441752" y="5660894"/>
                  </a:lnTo>
                  <a:lnTo>
                    <a:pt x="2401772" y="5668297"/>
                  </a:lnTo>
                  <a:lnTo>
                    <a:pt x="2361792" y="5668297"/>
                  </a:lnTo>
                  <a:lnTo>
                    <a:pt x="389437" y="5668297"/>
                  </a:lnTo>
                  <a:lnTo>
                    <a:pt x="349457" y="5668297"/>
                  </a:lnTo>
                  <a:lnTo>
                    <a:pt x="310957" y="5660894"/>
                  </a:lnTo>
                  <a:lnTo>
                    <a:pt x="273939" y="5650528"/>
                  </a:lnTo>
                  <a:lnTo>
                    <a:pt x="236920" y="5637202"/>
                  </a:lnTo>
                  <a:lnTo>
                    <a:pt x="204343" y="5622394"/>
                  </a:lnTo>
                  <a:lnTo>
                    <a:pt x="171767" y="5603144"/>
                  </a:lnTo>
                  <a:lnTo>
                    <a:pt x="142152" y="5580933"/>
                  </a:lnTo>
                  <a:lnTo>
                    <a:pt x="115499" y="5555761"/>
                  </a:lnTo>
                  <a:lnTo>
                    <a:pt x="90326" y="5527626"/>
                  </a:lnTo>
                  <a:lnTo>
                    <a:pt x="68115" y="5498011"/>
                  </a:lnTo>
                  <a:lnTo>
                    <a:pt x="47384" y="5465435"/>
                  </a:lnTo>
                  <a:lnTo>
                    <a:pt x="29615" y="5431378"/>
                  </a:lnTo>
                  <a:lnTo>
                    <a:pt x="17769" y="5395840"/>
                  </a:lnTo>
                  <a:lnTo>
                    <a:pt x="7404" y="5358821"/>
                  </a:lnTo>
                  <a:lnTo>
                    <a:pt x="2962" y="5321803"/>
                  </a:lnTo>
                  <a:lnTo>
                    <a:pt x="0" y="5281822"/>
                  </a:lnTo>
                  <a:lnTo>
                    <a:pt x="0" y="389436"/>
                  </a:lnTo>
                  <a:lnTo>
                    <a:pt x="2962" y="349456"/>
                  </a:lnTo>
                  <a:lnTo>
                    <a:pt x="7404" y="312438"/>
                  </a:lnTo>
                  <a:lnTo>
                    <a:pt x="17769" y="273938"/>
                  </a:lnTo>
                  <a:lnTo>
                    <a:pt x="29615" y="239881"/>
                  </a:lnTo>
                  <a:lnTo>
                    <a:pt x="47384" y="204343"/>
                  </a:lnTo>
                  <a:lnTo>
                    <a:pt x="68115" y="173247"/>
                  </a:lnTo>
                  <a:lnTo>
                    <a:pt x="90326" y="142152"/>
                  </a:lnTo>
                  <a:lnTo>
                    <a:pt x="115499" y="115498"/>
                  </a:lnTo>
                  <a:lnTo>
                    <a:pt x="142152" y="90326"/>
                  </a:lnTo>
                  <a:lnTo>
                    <a:pt x="171767" y="68114"/>
                  </a:lnTo>
                  <a:lnTo>
                    <a:pt x="204343" y="47384"/>
                  </a:lnTo>
                  <a:lnTo>
                    <a:pt x="236920" y="32577"/>
                  </a:lnTo>
                  <a:lnTo>
                    <a:pt x="273939" y="17769"/>
                  </a:lnTo>
                  <a:lnTo>
                    <a:pt x="310957" y="10365"/>
                  </a:lnTo>
                  <a:lnTo>
                    <a:pt x="349457" y="2962"/>
                  </a:ln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100000">
                  <a:srgbClr val="000000"/>
                </a:gs>
                <a:gs pos="5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9" name="Freeform 10">
              <a:extLst>
                <a:ext uri="{FF2B5EF4-FFF2-40B4-BE49-F238E27FC236}">
                  <a16:creationId xmlns:a16="http://schemas.microsoft.com/office/drawing/2014/main" id="{BB6765FA-CB5B-E2CB-3258-7BD8A284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3005" y="2271957"/>
              <a:ext cx="145764" cy="3466957"/>
            </a:xfrm>
            <a:custGeom>
              <a:avLst/>
              <a:gdLst>
                <a:gd name="T0" fmla="*/ 0 w 158"/>
                <a:gd name="T1" fmla="*/ 0 h 3758"/>
                <a:gd name="T2" fmla="*/ 29 w 158"/>
                <a:gd name="T3" fmla="*/ 25 h 3758"/>
                <a:gd name="T4" fmla="*/ 54 w 158"/>
                <a:gd name="T5" fmla="*/ 52 h 3758"/>
                <a:gd name="T6" fmla="*/ 77 w 158"/>
                <a:gd name="T7" fmla="*/ 82 h 3758"/>
                <a:gd name="T8" fmla="*/ 96 w 158"/>
                <a:gd name="T9" fmla="*/ 116 h 3758"/>
                <a:gd name="T10" fmla="*/ 111 w 158"/>
                <a:gd name="T11" fmla="*/ 151 h 3758"/>
                <a:gd name="T12" fmla="*/ 123 w 158"/>
                <a:gd name="T13" fmla="*/ 188 h 3758"/>
                <a:gd name="T14" fmla="*/ 129 w 158"/>
                <a:gd name="T15" fmla="*/ 227 h 3758"/>
                <a:gd name="T16" fmla="*/ 133 w 158"/>
                <a:gd name="T17" fmla="*/ 267 h 3758"/>
                <a:gd name="T18" fmla="*/ 133 w 158"/>
                <a:gd name="T19" fmla="*/ 3490 h 3758"/>
                <a:gd name="T20" fmla="*/ 129 w 158"/>
                <a:gd name="T21" fmla="*/ 3531 h 3758"/>
                <a:gd name="T22" fmla="*/ 123 w 158"/>
                <a:gd name="T23" fmla="*/ 3569 h 3758"/>
                <a:gd name="T24" fmla="*/ 111 w 158"/>
                <a:gd name="T25" fmla="*/ 3607 h 3758"/>
                <a:gd name="T26" fmla="*/ 96 w 158"/>
                <a:gd name="T27" fmla="*/ 3642 h 3758"/>
                <a:gd name="T28" fmla="*/ 77 w 158"/>
                <a:gd name="T29" fmla="*/ 3675 h 3758"/>
                <a:gd name="T30" fmla="*/ 54 w 158"/>
                <a:gd name="T31" fmla="*/ 3706 h 3758"/>
                <a:gd name="T32" fmla="*/ 29 w 158"/>
                <a:gd name="T33" fmla="*/ 3733 h 3758"/>
                <a:gd name="T34" fmla="*/ 0 w 158"/>
                <a:gd name="T35" fmla="*/ 3758 h 3758"/>
                <a:gd name="T36" fmla="*/ 17 w 158"/>
                <a:gd name="T37" fmla="*/ 3751 h 3758"/>
                <a:gd name="T38" fmla="*/ 49 w 158"/>
                <a:gd name="T39" fmla="*/ 3733 h 3758"/>
                <a:gd name="T40" fmla="*/ 77 w 158"/>
                <a:gd name="T41" fmla="*/ 3711 h 3758"/>
                <a:gd name="T42" fmla="*/ 103 w 158"/>
                <a:gd name="T43" fmla="*/ 3684 h 3758"/>
                <a:gd name="T44" fmla="*/ 124 w 158"/>
                <a:gd name="T45" fmla="*/ 3655 h 3758"/>
                <a:gd name="T46" fmla="*/ 140 w 158"/>
                <a:gd name="T47" fmla="*/ 3622 h 3758"/>
                <a:gd name="T48" fmla="*/ 151 w 158"/>
                <a:gd name="T49" fmla="*/ 3586 h 3758"/>
                <a:gd name="T50" fmla="*/ 158 w 158"/>
                <a:gd name="T51" fmla="*/ 3549 h 3758"/>
                <a:gd name="T52" fmla="*/ 158 w 158"/>
                <a:gd name="T53" fmla="*/ 227 h 3758"/>
                <a:gd name="T54" fmla="*/ 158 w 158"/>
                <a:gd name="T55" fmla="*/ 208 h 3758"/>
                <a:gd name="T56" fmla="*/ 151 w 158"/>
                <a:gd name="T57" fmla="*/ 170 h 3758"/>
                <a:gd name="T58" fmla="*/ 140 w 158"/>
                <a:gd name="T59" fmla="*/ 134 h 3758"/>
                <a:gd name="T60" fmla="*/ 124 w 158"/>
                <a:gd name="T61" fmla="*/ 102 h 3758"/>
                <a:gd name="T62" fmla="*/ 103 w 158"/>
                <a:gd name="T63" fmla="*/ 72 h 3758"/>
                <a:gd name="T64" fmla="*/ 77 w 158"/>
                <a:gd name="T65" fmla="*/ 47 h 3758"/>
                <a:gd name="T66" fmla="*/ 49 w 158"/>
                <a:gd name="T67" fmla="*/ 25 h 3758"/>
                <a:gd name="T68" fmla="*/ 17 w 158"/>
                <a:gd name="T69" fmla="*/ 7 h 3758"/>
                <a:gd name="T70" fmla="*/ 0 w 158"/>
                <a:gd name="T71" fmla="*/ 0 h 3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8" h="3758">
                  <a:moveTo>
                    <a:pt x="0" y="0"/>
                  </a:moveTo>
                  <a:lnTo>
                    <a:pt x="0" y="0"/>
                  </a:lnTo>
                  <a:lnTo>
                    <a:pt x="13" y="12"/>
                  </a:lnTo>
                  <a:lnTo>
                    <a:pt x="29" y="25"/>
                  </a:lnTo>
                  <a:lnTo>
                    <a:pt x="42" y="38"/>
                  </a:lnTo>
                  <a:lnTo>
                    <a:pt x="54" y="52"/>
                  </a:lnTo>
                  <a:lnTo>
                    <a:pt x="66" y="67"/>
                  </a:lnTo>
                  <a:lnTo>
                    <a:pt x="77" y="82"/>
                  </a:lnTo>
                  <a:lnTo>
                    <a:pt x="87" y="99"/>
                  </a:lnTo>
                  <a:lnTo>
                    <a:pt x="96" y="116"/>
                  </a:lnTo>
                  <a:lnTo>
                    <a:pt x="104" y="133"/>
                  </a:lnTo>
                  <a:lnTo>
                    <a:pt x="111" y="151"/>
                  </a:lnTo>
                  <a:lnTo>
                    <a:pt x="118" y="170"/>
                  </a:lnTo>
                  <a:lnTo>
                    <a:pt x="123" y="188"/>
                  </a:lnTo>
                  <a:lnTo>
                    <a:pt x="128" y="207"/>
                  </a:lnTo>
                  <a:lnTo>
                    <a:pt x="129" y="227"/>
                  </a:lnTo>
                  <a:lnTo>
                    <a:pt x="131" y="247"/>
                  </a:lnTo>
                  <a:lnTo>
                    <a:pt x="133" y="267"/>
                  </a:lnTo>
                  <a:lnTo>
                    <a:pt x="133" y="3490"/>
                  </a:lnTo>
                  <a:lnTo>
                    <a:pt x="133" y="3490"/>
                  </a:lnTo>
                  <a:lnTo>
                    <a:pt x="131" y="3511"/>
                  </a:lnTo>
                  <a:lnTo>
                    <a:pt x="129" y="3531"/>
                  </a:lnTo>
                  <a:lnTo>
                    <a:pt x="128" y="3549"/>
                  </a:lnTo>
                  <a:lnTo>
                    <a:pt x="123" y="3569"/>
                  </a:lnTo>
                  <a:lnTo>
                    <a:pt x="118" y="3588"/>
                  </a:lnTo>
                  <a:lnTo>
                    <a:pt x="111" y="3607"/>
                  </a:lnTo>
                  <a:lnTo>
                    <a:pt x="104" y="3625"/>
                  </a:lnTo>
                  <a:lnTo>
                    <a:pt x="96" y="3642"/>
                  </a:lnTo>
                  <a:lnTo>
                    <a:pt x="87" y="3659"/>
                  </a:lnTo>
                  <a:lnTo>
                    <a:pt x="77" y="3675"/>
                  </a:lnTo>
                  <a:lnTo>
                    <a:pt x="66" y="3691"/>
                  </a:lnTo>
                  <a:lnTo>
                    <a:pt x="54" y="3706"/>
                  </a:lnTo>
                  <a:lnTo>
                    <a:pt x="42" y="3719"/>
                  </a:lnTo>
                  <a:lnTo>
                    <a:pt x="29" y="3733"/>
                  </a:lnTo>
                  <a:lnTo>
                    <a:pt x="13" y="3746"/>
                  </a:lnTo>
                  <a:lnTo>
                    <a:pt x="0" y="3758"/>
                  </a:lnTo>
                  <a:lnTo>
                    <a:pt x="0" y="3758"/>
                  </a:lnTo>
                  <a:lnTo>
                    <a:pt x="17" y="3751"/>
                  </a:lnTo>
                  <a:lnTo>
                    <a:pt x="34" y="3743"/>
                  </a:lnTo>
                  <a:lnTo>
                    <a:pt x="49" y="3733"/>
                  </a:lnTo>
                  <a:lnTo>
                    <a:pt x="64" y="3723"/>
                  </a:lnTo>
                  <a:lnTo>
                    <a:pt x="77" y="3711"/>
                  </a:lnTo>
                  <a:lnTo>
                    <a:pt x="91" y="3699"/>
                  </a:lnTo>
                  <a:lnTo>
                    <a:pt x="103" y="3684"/>
                  </a:lnTo>
                  <a:lnTo>
                    <a:pt x="114" y="3670"/>
                  </a:lnTo>
                  <a:lnTo>
                    <a:pt x="124" y="3655"/>
                  </a:lnTo>
                  <a:lnTo>
                    <a:pt x="133" y="3638"/>
                  </a:lnTo>
                  <a:lnTo>
                    <a:pt x="140" y="3622"/>
                  </a:lnTo>
                  <a:lnTo>
                    <a:pt x="146" y="3605"/>
                  </a:lnTo>
                  <a:lnTo>
                    <a:pt x="151" y="3586"/>
                  </a:lnTo>
                  <a:lnTo>
                    <a:pt x="155" y="3568"/>
                  </a:lnTo>
                  <a:lnTo>
                    <a:pt x="158" y="3549"/>
                  </a:lnTo>
                  <a:lnTo>
                    <a:pt x="158" y="3531"/>
                  </a:lnTo>
                  <a:lnTo>
                    <a:pt x="158" y="227"/>
                  </a:lnTo>
                  <a:lnTo>
                    <a:pt x="158" y="227"/>
                  </a:lnTo>
                  <a:lnTo>
                    <a:pt x="158" y="208"/>
                  </a:lnTo>
                  <a:lnTo>
                    <a:pt x="155" y="188"/>
                  </a:lnTo>
                  <a:lnTo>
                    <a:pt x="151" y="170"/>
                  </a:lnTo>
                  <a:lnTo>
                    <a:pt x="146" y="153"/>
                  </a:lnTo>
                  <a:lnTo>
                    <a:pt x="140" y="134"/>
                  </a:lnTo>
                  <a:lnTo>
                    <a:pt x="133" y="118"/>
                  </a:lnTo>
                  <a:lnTo>
                    <a:pt x="124" y="102"/>
                  </a:lnTo>
                  <a:lnTo>
                    <a:pt x="114" y="87"/>
                  </a:lnTo>
                  <a:lnTo>
                    <a:pt x="103" y="72"/>
                  </a:lnTo>
                  <a:lnTo>
                    <a:pt x="91" y="59"/>
                  </a:lnTo>
                  <a:lnTo>
                    <a:pt x="77" y="47"/>
                  </a:lnTo>
                  <a:lnTo>
                    <a:pt x="64" y="35"/>
                  </a:lnTo>
                  <a:lnTo>
                    <a:pt x="49" y="25"/>
                  </a:lnTo>
                  <a:lnTo>
                    <a:pt x="34" y="15"/>
                  </a:lnTo>
                  <a:lnTo>
                    <a:pt x="17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89000">
                  <a:schemeClr val="bg1"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B52B9E98-D901-B556-1C35-653F3A196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2488" y="2271957"/>
              <a:ext cx="147608" cy="3466957"/>
            </a:xfrm>
            <a:custGeom>
              <a:avLst/>
              <a:gdLst>
                <a:gd name="T0" fmla="*/ 160 w 160"/>
                <a:gd name="T1" fmla="*/ 3758 h 3758"/>
                <a:gd name="T2" fmla="*/ 130 w 160"/>
                <a:gd name="T3" fmla="*/ 3733 h 3758"/>
                <a:gd name="T4" fmla="*/ 105 w 160"/>
                <a:gd name="T5" fmla="*/ 3706 h 3758"/>
                <a:gd name="T6" fmla="*/ 81 w 160"/>
                <a:gd name="T7" fmla="*/ 3675 h 3758"/>
                <a:gd name="T8" fmla="*/ 63 w 160"/>
                <a:gd name="T9" fmla="*/ 3642 h 3758"/>
                <a:gd name="T10" fmla="*/ 47 w 160"/>
                <a:gd name="T11" fmla="*/ 3607 h 3758"/>
                <a:gd name="T12" fmla="*/ 36 w 160"/>
                <a:gd name="T13" fmla="*/ 3569 h 3758"/>
                <a:gd name="T14" fmla="*/ 29 w 160"/>
                <a:gd name="T15" fmla="*/ 3531 h 3758"/>
                <a:gd name="T16" fmla="*/ 26 w 160"/>
                <a:gd name="T17" fmla="*/ 3490 h 3758"/>
                <a:gd name="T18" fmla="*/ 26 w 160"/>
                <a:gd name="T19" fmla="*/ 267 h 3758"/>
                <a:gd name="T20" fmla="*/ 29 w 160"/>
                <a:gd name="T21" fmla="*/ 227 h 3758"/>
                <a:gd name="T22" fmla="*/ 36 w 160"/>
                <a:gd name="T23" fmla="*/ 188 h 3758"/>
                <a:gd name="T24" fmla="*/ 47 w 160"/>
                <a:gd name="T25" fmla="*/ 151 h 3758"/>
                <a:gd name="T26" fmla="*/ 63 w 160"/>
                <a:gd name="T27" fmla="*/ 116 h 3758"/>
                <a:gd name="T28" fmla="*/ 81 w 160"/>
                <a:gd name="T29" fmla="*/ 82 h 3758"/>
                <a:gd name="T30" fmla="*/ 105 w 160"/>
                <a:gd name="T31" fmla="*/ 52 h 3758"/>
                <a:gd name="T32" fmla="*/ 130 w 160"/>
                <a:gd name="T33" fmla="*/ 25 h 3758"/>
                <a:gd name="T34" fmla="*/ 160 w 160"/>
                <a:gd name="T35" fmla="*/ 0 h 3758"/>
                <a:gd name="T36" fmla="*/ 142 w 160"/>
                <a:gd name="T37" fmla="*/ 7 h 3758"/>
                <a:gd name="T38" fmla="*/ 110 w 160"/>
                <a:gd name="T39" fmla="*/ 25 h 3758"/>
                <a:gd name="T40" fmla="*/ 81 w 160"/>
                <a:gd name="T41" fmla="*/ 47 h 3758"/>
                <a:gd name="T42" fmla="*/ 56 w 160"/>
                <a:gd name="T43" fmla="*/ 72 h 3758"/>
                <a:gd name="T44" fmla="*/ 36 w 160"/>
                <a:gd name="T45" fmla="*/ 102 h 3758"/>
                <a:gd name="T46" fmla="*/ 19 w 160"/>
                <a:gd name="T47" fmla="*/ 134 h 3758"/>
                <a:gd name="T48" fmla="*/ 7 w 160"/>
                <a:gd name="T49" fmla="*/ 170 h 3758"/>
                <a:gd name="T50" fmla="*/ 0 w 160"/>
                <a:gd name="T51" fmla="*/ 208 h 3758"/>
                <a:gd name="T52" fmla="*/ 0 w 160"/>
                <a:gd name="T53" fmla="*/ 3531 h 3758"/>
                <a:gd name="T54" fmla="*/ 0 w 160"/>
                <a:gd name="T55" fmla="*/ 3549 h 3758"/>
                <a:gd name="T56" fmla="*/ 7 w 160"/>
                <a:gd name="T57" fmla="*/ 3586 h 3758"/>
                <a:gd name="T58" fmla="*/ 19 w 160"/>
                <a:gd name="T59" fmla="*/ 3622 h 3758"/>
                <a:gd name="T60" fmla="*/ 36 w 160"/>
                <a:gd name="T61" fmla="*/ 3655 h 3758"/>
                <a:gd name="T62" fmla="*/ 56 w 160"/>
                <a:gd name="T63" fmla="*/ 3684 h 3758"/>
                <a:gd name="T64" fmla="*/ 81 w 160"/>
                <a:gd name="T65" fmla="*/ 3711 h 3758"/>
                <a:gd name="T66" fmla="*/ 110 w 160"/>
                <a:gd name="T67" fmla="*/ 3733 h 3758"/>
                <a:gd name="T68" fmla="*/ 142 w 160"/>
                <a:gd name="T69" fmla="*/ 3751 h 3758"/>
                <a:gd name="T70" fmla="*/ 160 w 160"/>
                <a:gd name="T71" fmla="*/ 3758 h 3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0" h="3758">
                  <a:moveTo>
                    <a:pt x="160" y="3758"/>
                  </a:moveTo>
                  <a:lnTo>
                    <a:pt x="160" y="3758"/>
                  </a:lnTo>
                  <a:lnTo>
                    <a:pt x="145" y="3746"/>
                  </a:lnTo>
                  <a:lnTo>
                    <a:pt x="130" y="3733"/>
                  </a:lnTo>
                  <a:lnTo>
                    <a:pt x="116" y="3719"/>
                  </a:lnTo>
                  <a:lnTo>
                    <a:pt x="105" y="3706"/>
                  </a:lnTo>
                  <a:lnTo>
                    <a:pt x="93" y="3691"/>
                  </a:lnTo>
                  <a:lnTo>
                    <a:pt x="81" y="3675"/>
                  </a:lnTo>
                  <a:lnTo>
                    <a:pt x="71" y="3659"/>
                  </a:lnTo>
                  <a:lnTo>
                    <a:pt x="63" y="3642"/>
                  </a:lnTo>
                  <a:lnTo>
                    <a:pt x="54" y="3625"/>
                  </a:lnTo>
                  <a:lnTo>
                    <a:pt x="47" y="3607"/>
                  </a:lnTo>
                  <a:lnTo>
                    <a:pt x="41" y="3588"/>
                  </a:lnTo>
                  <a:lnTo>
                    <a:pt x="36" y="3569"/>
                  </a:lnTo>
                  <a:lnTo>
                    <a:pt x="32" y="3549"/>
                  </a:lnTo>
                  <a:lnTo>
                    <a:pt x="29" y="3531"/>
                  </a:lnTo>
                  <a:lnTo>
                    <a:pt x="27" y="3511"/>
                  </a:lnTo>
                  <a:lnTo>
                    <a:pt x="26" y="3490"/>
                  </a:lnTo>
                  <a:lnTo>
                    <a:pt x="26" y="267"/>
                  </a:lnTo>
                  <a:lnTo>
                    <a:pt x="26" y="267"/>
                  </a:lnTo>
                  <a:lnTo>
                    <a:pt x="27" y="247"/>
                  </a:lnTo>
                  <a:lnTo>
                    <a:pt x="29" y="227"/>
                  </a:lnTo>
                  <a:lnTo>
                    <a:pt x="32" y="207"/>
                  </a:lnTo>
                  <a:lnTo>
                    <a:pt x="36" y="188"/>
                  </a:lnTo>
                  <a:lnTo>
                    <a:pt x="41" y="170"/>
                  </a:lnTo>
                  <a:lnTo>
                    <a:pt x="47" y="151"/>
                  </a:lnTo>
                  <a:lnTo>
                    <a:pt x="54" y="133"/>
                  </a:lnTo>
                  <a:lnTo>
                    <a:pt x="63" y="116"/>
                  </a:lnTo>
                  <a:lnTo>
                    <a:pt x="71" y="99"/>
                  </a:lnTo>
                  <a:lnTo>
                    <a:pt x="81" y="82"/>
                  </a:lnTo>
                  <a:lnTo>
                    <a:pt x="93" y="67"/>
                  </a:lnTo>
                  <a:lnTo>
                    <a:pt x="105" y="52"/>
                  </a:lnTo>
                  <a:lnTo>
                    <a:pt x="116" y="38"/>
                  </a:lnTo>
                  <a:lnTo>
                    <a:pt x="130" y="25"/>
                  </a:lnTo>
                  <a:lnTo>
                    <a:pt x="145" y="12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42" y="7"/>
                  </a:lnTo>
                  <a:lnTo>
                    <a:pt x="126" y="15"/>
                  </a:lnTo>
                  <a:lnTo>
                    <a:pt x="110" y="25"/>
                  </a:lnTo>
                  <a:lnTo>
                    <a:pt x="96" y="35"/>
                  </a:lnTo>
                  <a:lnTo>
                    <a:pt x="81" y="47"/>
                  </a:lnTo>
                  <a:lnTo>
                    <a:pt x="68" y="59"/>
                  </a:lnTo>
                  <a:lnTo>
                    <a:pt x="56" y="72"/>
                  </a:lnTo>
                  <a:lnTo>
                    <a:pt x="46" y="87"/>
                  </a:lnTo>
                  <a:lnTo>
                    <a:pt x="36" y="102"/>
                  </a:lnTo>
                  <a:lnTo>
                    <a:pt x="26" y="118"/>
                  </a:lnTo>
                  <a:lnTo>
                    <a:pt x="19" y="134"/>
                  </a:lnTo>
                  <a:lnTo>
                    <a:pt x="12" y="153"/>
                  </a:lnTo>
                  <a:lnTo>
                    <a:pt x="7" y="170"/>
                  </a:lnTo>
                  <a:lnTo>
                    <a:pt x="4" y="188"/>
                  </a:lnTo>
                  <a:lnTo>
                    <a:pt x="0" y="208"/>
                  </a:lnTo>
                  <a:lnTo>
                    <a:pt x="0" y="227"/>
                  </a:lnTo>
                  <a:lnTo>
                    <a:pt x="0" y="3531"/>
                  </a:lnTo>
                  <a:lnTo>
                    <a:pt x="0" y="3531"/>
                  </a:lnTo>
                  <a:lnTo>
                    <a:pt x="0" y="3549"/>
                  </a:lnTo>
                  <a:lnTo>
                    <a:pt x="4" y="3568"/>
                  </a:lnTo>
                  <a:lnTo>
                    <a:pt x="7" y="3586"/>
                  </a:lnTo>
                  <a:lnTo>
                    <a:pt x="12" y="3605"/>
                  </a:lnTo>
                  <a:lnTo>
                    <a:pt x="19" y="3622"/>
                  </a:lnTo>
                  <a:lnTo>
                    <a:pt x="26" y="3638"/>
                  </a:lnTo>
                  <a:lnTo>
                    <a:pt x="36" y="3655"/>
                  </a:lnTo>
                  <a:lnTo>
                    <a:pt x="46" y="3670"/>
                  </a:lnTo>
                  <a:lnTo>
                    <a:pt x="56" y="3684"/>
                  </a:lnTo>
                  <a:lnTo>
                    <a:pt x="68" y="3699"/>
                  </a:lnTo>
                  <a:lnTo>
                    <a:pt x="81" y="3711"/>
                  </a:lnTo>
                  <a:lnTo>
                    <a:pt x="96" y="3723"/>
                  </a:lnTo>
                  <a:lnTo>
                    <a:pt x="110" y="3733"/>
                  </a:lnTo>
                  <a:lnTo>
                    <a:pt x="126" y="3743"/>
                  </a:lnTo>
                  <a:lnTo>
                    <a:pt x="142" y="3751"/>
                  </a:lnTo>
                  <a:lnTo>
                    <a:pt x="160" y="3758"/>
                  </a:lnTo>
                  <a:lnTo>
                    <a:pt x="160" y="3758"/>
                  </a:lnTo>
                  <a:close/>
                </a:path>
              </a:pathLst>
            </a:custGeom>
            <a:gradFill flip="none" rotWithShape="1">
              <a:gsLst>
                <a:gs pos="89000">
                  <a:schemeClr val="bg1"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2">
              <a:extLst>
                <a:ext uri="{FF2B5EF4-FFF2-40B4-BE49-F238E27FC236}">
                  <a16:creationId xmlns:a16="http://schemas.microsoft.com/office/drawing/2014/main" id="{2ADDE3C4-18B7-6850-BD48-8DE9A8B3A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1710" y="5654961"/>
              <a:ext cx="1676281" cy="133770"/>
            </a:xfrm>
            <a:custGeom>
              <a:avLst/>
              <a:gdLst>
                <a:gd name="T0" fmla="*/ 244 w 1817"/>
                <a:gd name="T1" fmla="*/ 123 h 145"/>
                <a:gd name="T2" fmla="*/ 226 w 1817"/>
                <a:gd name="T3" fmla="*/ 123 h 145"/>
                <a:gd name="T4" fmla="*/ 189 w 1817"/>
                <a:gd name="T5" fmla="*/ 118 h 145"/>
                <a:gd name="T6" fmla="*/ 155 w 1817"/>
                <a:gd name="T7" fmla="*/ 109 h 145"/>
                <a:gd name="T8" fmla="*/ 122 w 1817"/>
                <a:gd name="T9" fmla="*/ 98 h 145"/>
                <a:gd name="T10" fmla="*/ 76 w 1817"/>
                <a:gd name="T11" fmla="*/ 72 h 145"/>
                <a:gd name="T12" fmla="*/ 24 w 1817"/>
                <a:gd name="T13" fmla="*/ 27 h 145"/>
                <a:gd name="T14" fmla="*/ 0 w 1817"/>
                <a:gd name="T15" fmla="*/ 0 h 145"/>
                <a:gd name="T16" fmla="*/ 21 w 1817"/>
                <a:gd name="T17" fmla="*/ 30 h 145"/>
                <a:gd name="T18" fmla="*/ 42 w 1817"/>
                <a:gd name="T19" fmla="*/ 59 h 145"/>
                <a:gd name="T20" fmla="*/ 68 w 1817"/>
                <a:gd name="T21" fmla="*/ 84 h 145"/>
                <a:gd name="T22" fmla="*/ 98 w 1817"/>
                <a:gd name="T23" fmla="*/ 104 h 145"/>
                <a:gd name="T24" fmla="*/ 130 w 1817"/>
                <a:gd name="T25" fmla="*/ 121 h 145"/>
                <a:gd name="T26" fmla="*/ 164 w 1817"/>
                <a:gd name="T27" fmla="*/ 135 h 145"/>
                <a:gd name="T28" fmla="*/ 199 w 1817"/>
                <a:gd name="T29" fmla="*/ 143 h 145"/>
                <a:gd name="T30" fmla="*/ 238 w 1817"/>
                <a:gd name="T31" fmla="*/ 145 h 145"/>
                <a:gd name="T32" fmla="*/ 1580 w 1817"/>
                <a:gd name="T33" fmla="*/ 145 h 145"/>
                <a:gd name="T34" fmla="*/ 1619 w 1817"/>
                <a:gd name="T35" fmla="*/ 143 h 145"/>
                <a:gd name="T36" fmla="*/ 1654 w 1817"/>
                <a:gd name="T37" fmla="*/ 135 h 145"/>
                <a:gd name="T38" fmla="*/ 1688 w 1817"/>
                <a:gd name="T39" fmla="*/ 121 h 145"/>
                <a:gd name="T40" fmla="*/ 1720 w 1817"/>
                <a:gd name="T41" fmla="*/ 104 h 145"/>
                <a:gd name="T42" fmla="*/ 1750 w 1817"/>
                <a:gd name="T43" fmla="*/ 84 h 145"/>
                <a:gd name="T44" fmla="*/ 1775 w 1817"/>
                <a:gd name="T45" fmla="*/ 59 h 145"/>
                <a:gd name="T46" fmla="*/ 1799 w 1817"/>
                <a:gd name="T47" fmla="*/ 30 h 145"/>
                <a:gd name="T48" fmla="*/ 1817 w 1817"/>
                <a:gd name="T49" fmla="*/ 0 h 145"/>
                <a:gd name="T50" fmla="*/ 1794 w 1817"/>
                <a:gd name="T51" fmla="*/ 27 h 145"/>
                <a:gd name="T52" fmla="*/ 1741 w 1817"/>
                <a:gd name="T53" fmla="*/ 72 h 145"/>
                <a:gd name="T54" fmla="*/ 1696 w 1817"/>
                <a:gd name="T55" fmla="*/ 98 h 145"/>
                <a:gd name="T56" fmla="*/ 1662 w 1817"/>
                <a:gd name="T57" fmla="*/ 109 h 145"/>
                <a:gd name="T58" fmla="*/ 1629 w 1817"/>
                <a:gd name="T59" fmla="*/ 118 h 145"/>
                <a:gd name="T60" fmla="*/ 1592 w 1817"/>
                <a:gd name="T61" fmla="*/ 123 h 145"/>
                <a:gd name="T62" fmla="*/ 1573 w 1817"/>
                <a:gd name="T63" fmla="*/ 12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17" h="145">
                  <a:moveTo>
                    <a:pt x="1573" y="123"/>
                  </a:moveTo>
                  <a:lnTo>
                    <a:pt x="244" y="123"/>
                  </a:lnTo>
                  <a:lnTo>
                    <a:pt x="244" y="123"/>
                  </a:lnTo>
                  <a:lnTo>
                    <a:pt x="226" y="123"/>
                  </a:lnTo>
                  <a:lnTo>
                    <a:pt x="207" y="121"/>
                  </a:lnTo>
                  <a:lnTo>
                    <a:pt x="189" y="118"/>
                  </a:lnTo>
                  <a:lnTo>
                    <a:pt x="172" y="114"/>
                  </a:lnTo>
                  <a:lnTo>
                    <a:pt x="155" y="109"/>
                  </a:lnTo>
                  <a:lnTo>
                    <a:pt x="138" y="104"/>
                  </a:lnTo>
                  <a:lnTo>
                    <a:pt x="122" y="98"/>
                  </a:lnTo>
                  <a:lnTo>
                    <a:pt x="106" y="89"/>
                  </a:lnTo>
                  <a:lnTo>
                    <a:pt x="76" y="72"/>
                  </a:lnTo>
                  <a:lnTo>
                    <a:pt x="49" y="51"/>
                  </a:lnTo>
                  <a:lnTo>
                    <a:pt x="24" y="27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15"/>
                  </a:lnTo>
                  <a:lnTo>
                    <a:pt x="21" y="30"/>
                  </a:lnTo>
                  <a:lnTo>
                    <a:pt x="31" y="45"/>
                  </a:lnTo>
                  <a:lnTo>
                    <a:pt x="42" y="59"/>
                  </a:lnTo>
                  <a:lnTo>
                    <a:pt x="54" y="72"/>
                  </a:lnTo>
                  <a:lnTo>
                    <a:pt x="68" y="84"/>
                  </a:lnTo>
                  <a:lnTo>
                    <a:pt x="83" y="94"/>
                  </a:lnTo>
                  <a:lnTo>
                    <a:pt x="98" y="104"/>
                  </a:lnTo>
                  <a:lnTo>
                    <a:pt x="113" y="114"/>
                  </a:lnTo>
                  <a:lnTo>
                    <a:pt x="130" y="121"/>
                  </a:lnTo>
                  <a:lnTo>
                    <a:pt x="147" y="130"/>
                  </a:lnTo>
                  <a:lnTo>
                    <a:pt x="164" y="135"/>
                  </a:lnTo>
                  <a:lnTo>
                    <a:pt x="182" y="140"/>
                  </a:lnTo>
                  <a:lnTo>
                    <a:pt x="199" y="143"/>
                  </a:lnTo>
                  <a:lnTo>
                    <a:pt x="219" y="145"/>
                  </a:lnTo>
                  <a:lnTo>
                    <a:pt x="238" y="145"/>
                  </a:lnTo>
                  <a:lnTo>
                    <a:pt x="1580" y="145"/>
                  </a:lnTo>
                  <a:lnTo>
                    <a:pt x="1580" y="145"/>
                  </a:lnTo>
                  <a:lnTo>
                    <a:pt x="1598" y="145"/>
                  </a:lnTo>
                  <a:lnTo>
                    <a:pt x="1619" y="143"/>
                  </a:lnTo>
                  <a:lnTo>
                    <a:pt x="1637" y="140"/>
                  </a:lnTo>
                  <a:lnTo>
                    <a:pt x="1654" y="135"/>
                  </a:lnTo>
                  <a:lnTo>
                    <a:pt x="1671" y="130"/>
                  </a:lnTo>
                  <a:lnTo>
                    <a:pt x="1688" y="121"/>
                  </a:lnTo>
                  <a:lnTo>
                    <a:pt x="1704" y="114"/>
                  </a:lnTo>
                  <a:lnTo>
                    <a:pt x="1720" y="104"/>
                  </a:lnTo>
                  <a:lnTo>
                    <a:pt x="1735" y="94"/>
                  </a:lnTo>
                  <a:lnTo>
                    <a:pt x="1750" y="84"/>
                  </a:lnTo>
                  <a:lnTo>
                    <a:pt x="1763" y="72"/>
                  </a:lnTo>
                  <a:lnTo>
                    <a:pt x="1775" y="59"/>
                  </a:lnTo>
                  <a:lnTo>
                    <a:pt x="1787" y="45"/>
                  </a:lnTo>
                  <a:lnTo>
                    <a:pt x="1799" y="30"/>
                  </a:lnTo>
                  <a:lnTo>
                    <a:pt x="1807" y="15"/>
                  </a:lnTo>
                  <a:lnTo>
                    <a:pt x="1817" y="0"/>
                  </a:lnTo>
                  <a:lnTo>
                    <a:pt x="1817" y="0"/>
                  </a:lnTo>
                  <a:lnTo>
                    <a:pt x="1794" y="27"/>
                  </a:lnTo>
                  <a:lnTo>
                    <a:pt x="1770" y="51"/>
                  </a:lnTo>
                  <a:lnTo>
                    <a:pt x="1741" y="72"/>
                  </a:lnTo>
                  <a:lnTo>
                    <a:pt x="1711" y="89"/>
                  </a:lnTo>
                  <a:lnTo>
                    <a:pt x="1696" y="98"/>
                  </a:lnTo>
                  <a:lnTo>
                    <a:pt x="1679" y="104"/>
                  </a:lnTo>
                  <a:lnTo>
                    <a:pt x="1662" y="109"/>
                  </a:lnTo>
                  <a:lnTo>
                    <a:pt x="1646" y="114"/>
                  </a:lnTo>
                  <a:lnTo>
                    <a:pt x="1629" y="118"/>
                  </a:lnTo>
                  <a:lnTo>
                    <a:pt x="1610" y="121"/>
                  </a:lnTo>
                  <a:lnTo>
                    <a:pt x="1592" y="123"/>
                  </a:lnTo>
                  <a:lnTo>
                    <a:pt x="1573" y="123"/>
                  </a:lnTo>
                  <a:lnTo>
                    <a:pt x="1573" y="12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43000"/>
                  </a:schemeClr>
                </a:gs>
                <a:gs pos="37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2" name="Group 23">
              <a:extLst>
                <a:ext uri="{FF2B5EF4-FFF2-40B4-BE49-F238E27FC236}">
                  <a16:creationId xmlns:a16="http://schemas.microsoft.com/office/drawing/2014/main" id="{EC77A15B-D966-B1EA-5447-2A60E8C794C3}"/>
                </a:ext>
              </a:extLst>
            </p:cNvPr>
            <p:cNvGrpSpPr/>
            <p:nvPr/>
          </p:nvGrpSpPr>
          <p:grpSpPr>
            <a:xfrm>
              <a:off x="5236474" y="2288563"/>
              <a:ext cx="1629231" cy="3432823"/>
              <a:chOff x="6936156" y="674071"/>
              <a:chExt cx="2615000" cy="5509858"/>
            </a:xfrm>
          </p:grpSpPr>
          <p:sp>
            <p:nvSpPr>
              <p:cNvPr id="67" name="Freeform 18">
                <a:extLst>
                  <a:ext uri="{FF2B5EF4-FFF2-40B4-BE49-F238E27FC236}">
                    <a16:creationId xmlns:a16="http://schemas.microsoft.com/office/drawing/2014/main" id="{AB21015E-8A46-619A-2175-FF6497CD95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36156" y="674071"/>
                <a:ext cx="2615000" cy="5509858"/>
              </a:xfrm>
              <a:custGeom>
                <a:avLst/>
                <a:gdLst>
                  <a:gd name="connsiteX0" fmla="*/ 310957 w 2615000"/>
                  <a:gd name="connsiteY0" fmla="*/ 39981 h 5509858"/>
                  <a:gd name="connsiteX1" fmla="*/ 282822 w 2615000"/>
                  <a:gd name="connsiteY1" fmla="*/ 45904 h 5509858"/>
                  <a:gd name="connsiteX2" fmla="*/ 256169 w 2615000"/>
                  <a:gd name="connsiteY2" fmla="*/ 53308 h 5509858"/>
                  <a:gd name="connsiteX3" fmla="*/ 228035 w 2615000"/>
                  <a:gd name="connsiteY3" fmla="*/ 62192 h 5509858"/>
                  <a:gd name="connsiteX4" fmla="*/ 202862 w 2615000"/>
                  <a:gd name="connsiteY4" fmla="*/ 75519 h 5509858"/>
                  <a:gd name="connsiteX5" fmla="*/ 179170 w 2615000"/>
                  <a:gd name="connsiteY5" fmla="*/ 90327 h 5509858"/>
                  <a:gd name="connsiteX6" fmla="*/ 156959 w 2615000"/>
                  <a:gd name="connsiteY6" fmla="*/ 105134 h 5509858"/>
                  <a:gd name="connsiteX7" fmla="*/ 136228 w 2615000"/>
                  <a:gd name="connsiteY7" fmla="*/ 124384 h 5509858"/>
                  <a:gd name="connsiteX8" fmla="*/ 116979 w 2615000"/>
                  <a:gd name="connsiteY8" fmla="*/ 145114 h 5509858"/>
                  <a:gd name="connsiteX9" fmla="*/ 99210 w 2615000"/>
                  <a:gd name="connsiteY9" fmla="*/ 167325 h 5509858"/>
                  <a:gd name="connsiteX10" fmla="*/ 85883 w 2615000"/>
                  <a:gd name="connsiteY10" fmla="*/ 192498 h 5509858"/>
                  <a:gd name="connsiteX11" fmla="*/ 74037 w 2615000"/>
                  <a:gd name="connsiteY11" fmla="*/ 217671 h 5509858"/>
                  <a:gd name="connsiteX12" fmla="*/ 63672 w 2615000"/>
                  <a:gd name="connsiteY12" fmla="*/ 244324 h 5509858"/>
                  <a:gd name="connsiteX13" fmla="*/ 56268 w 2615000"/>
                  <a:gd name="connsiteY13" fmla="*/ 272458 h 5509858"/>
                  <a:gd name="connsiteX14" fmla="*/ 51826 w 2615000"/>
                  <a:gd name="connsiteY14" fmla="*/ 302073 h 5509858"/>
                  <a:gd name="connsiteX15" fmla="*/ 48864 w 2615000"/>
                  <a:gd name="connsiteY15" fmla="*/ 331688 h 5509858"/>
                  <a:gd name="connsiteX16" fmla="*/ 48864 w 2615000"/>
                  <a:gd name="connsiteY16" fmla="*/ 5179653 h 5509858"/>
                  <a:gd name="connsiteX17" fmla="*/ 51826 w 2615000"/>
                  <a:gd name="connsiteY17" fmla="*/ 5209268 h 5509858"/>
                  <a:gd name="connsiteX18" fmla="*/ 56268 w 2615000"/>
                  <a:gd name="connsiteY18" fmla="*/ 5238883 h 5509858"/>
                  <a:gd name="connsiteX19" fmla="*/ 63672 w 2615000"/>
                  <a:gd name="connsiteY19" fmla="*/ 5267017 h 5509858"/>
                  <a:gd name="connsiteX20" fmla="*/ 74037 w 2615000"/>
                  <a:gd name="connsiteY20" fmla="*/ 5293670 h 5509858"/>
                  <a:gd name="connsiteX21" fmla="*/ 85883 w 2615000"/>
                  <a:gd name="connsiteY21" fmla="*/ 5318843 h 5509858"/>
                  <a:gd name="connsiteX22" fmla="*/ 99210 w 2615000"/>
                  <a:gd name="connsiteY22" fmla="*/ 5341054 h 5509858"/>
                  <a:gd name="connsiteX23" fmla="*/ 116979 w 2615000"/>
                  <a:gd name="connsiteY23" fmla="*/ 5363265 h 5509858"/>
                  <a:gd name="connsiteX24" fmla="*/ 136228 w 2615000"/>
                  <a:gd name="connsiteY24" fmla="*/ 5385477 h 5509858"/>
                  <a:gd name="connsiteX25" fmla="*/ 156959 w 2615000"/>
                  <a:gd name="connsiteY25" fmla="*/ 5403246 h 5509858"/>
                  <a:gd name="connsiteX26" fmla="*/ 179170 w 2615000"/>
                  <a:gd name="connsiteY26" fmla="*/ 5421015 h 5509858"/>
                  <a:gd name="connsiteX27" fmla="*/ 202862 w 2615000"/>
                  <a:gd name="connsiteY27" fmla="*/ 5435822 h 5509858"/>
                  <a:gd name="connsiteX28" fmla="*/ 228035 w 2615000"/>
                  <a:gd name="connsiteY28" fmla="*/ 5447668 h 5509858"/>
                  <a:gd name="connsiteX29" fmla="*/ 256169 w 2615000"/>
                  <a:gd name="connsiteY29" fmla="*/ 5458033 h 5509858"/>
                  <a:gd name="connsiteX30" fmla="*/ 282822 w 2615000"/>
                  <a:gd name="connsiteY30" fmla="*/ 5465437 h 5509858"/>
                  <a:gd name="connsiteX31" fmla="*/ 310957 w 2615000"/>
                  <a:gd name="connsiteY31" fmla="*/ 5468399 h 5509858"/>
                  <a:gd name="connsiteX32" fmla="*/ 340571 w 2615000"/>
                  <a:gd name="connsiteY32" fmla="*/ 5469879 h 5509858"/>
                  <a:gd name="connsiteX33" fmla="*/ 2272947 w 2615000"/>
                  <a:gd name="connsiteY33" fmla="*/ 5469879 h 5509858"/>
                  <a:gd name="connsiteX34" fmla="*/ 2304042 w 2615000"/>
                  <a:gd name="connsiteY34" fmla="*/ 5468399 h 5509858"/>
                  <a:gd name="connsiteX35" fmla="*/ 2330696 w 2615000"/>
                  <a:gd name="connsiteY35" fmla="*/ 5465437 h 5509858"/>
                  <a:gd name="connsiteX36" fmla="*/ 2360311 w 2615000"/>
                  <a:gd name="connsiteY36" fmla="*/ 5458033 h 5509858"/>
                  <a:gd name="connsiteX37" fmla="*/ 2385484 w 2615000"/>
                  <a:gd name="connsiteY37" fmla="*/ 5447668 h 5509858"/>
                  <a:gd name="connsiteX38" fmla="*/ 2413618 w 2615000"/>
                  <a:gd name="connsiteY38" fmla="*/ 5435822 h 5509858"/>
                  <a:gd name="connsiteX39" fmla="*/ 2435829 w 2615000"/>
                  <a:gd name="connsiteY39" fmla="*/ 5421015 h 5509858"/>
                  <a:gd name="connsiteX40" fmla="*/ 2458040 w 2615000"/>
                  <a:gd name="connsiteY40" fmla="*/ 5403246 h 5509858"/>
                  <a:gd name="connsiteX41" fmla="*/ 2480252 w 2615000"/>
                  <a:gd name="connsiteY41" fmla="*/ 5385477 h 5509858"/>
                  <a:gd name="connsiteX42" fmla="*/ 2498020 w 2615000"/>
                  <a:gd name="connsiteY42" fmla="*/ 5363265 h 5509858"/>
                  <a:gd name="connsiteX43" fmla="*/ 2515789 w 2615000"/>
                  <a:gd name="connsiteY43" fmla="*/ 5341054 h 5509858"/>
                  <a:gd name="connsiteX44" fmla="*/ 2530597 w 2615000"/>
                  <a:gd name="connsiteY44" fmla="*/ 5318843 h 5509858"/>
                  <a:gd name="connsiteX45" fmla="*/ 2542443 w 2615000"/>
                  <a:gd name="connsiteY45" fmla="*/ 5293670 h 5509858"/>
                  <a:gd name="connsiteX46" fmla="*/ 2552808 w 2615000"/>
                  <a:gd name="connsiteY46" fmla="*/ 5267017 h 5509858"/>
                  <a:gd name="connsiteX47" fmla="*/ 2557250 w 2615000"/>
                  <a:gd name="connsiteY47" fmla="*/ 5238883 h 5509858"/>
                  <a:gd name="connsiteX48" fmla="*/ 2561692 w 2615000"/>
                  <a:gd name="connsiteY48" fmla="*/ 5209268 h 5509858"/>
                  <a:gd name="connsiteX49" fmla="*/ 2564654 w 2615000"/>
                  <a:gd name="connsiteY49" fmla="*/ 5179653 h 5509858"/>
                  <a:gd name="connsiteX50" fmla="*/ 2564654 w 2615000"/>
                  <a:gd name="connsiteY50" fmla="*/ 331688 h 5509858"/>
                  <a:gd name="connsiteX51" fmla="*/ 2561692 w 2615000"/>
                  <a:gd name="connsiteY51" fmla="*/ 302073 h 5509858"/>
                  <a:gd name="connsiteX52" fmla="*/ 2557250 w 2615000"/>
                  <a:gd name="connsiteY52" fmla="*/ 272458 h 5509858"/>
                  <a:gd name="connsiteX53" fmla="*/ 2552808 w 2615000"/>
                  <a:gd name="connsiteY53" fmla="*/ 244324 h 5509858"/>
                  <a:gd name="connsiteX54" fmla="*/ 2542443 w 2615000"/>
                  <a:gd name="connsiteY54" fmla="*/ 217671 h 5509858"/>
                  <a:gd name="connsiteX55" fmla="*/ 2530597 w 2615000"/>
                  <a:gd name="connsiteY55" fmla="*/ 192498 h 5509858"/>
                  <a:gd name="connsiteX56" fmla="*/ 2515789 w 2615000"/>
                  <a:gd name="connsiteY56" fmla="*/ 167325 h 5509858"/>
                  <a:gd name="connsiteX57" fmla="*/ 2498020 w 2615000"/>
                  <a:gd name="connsiteY57" fmla="*/ 145114 h 5509858"/>
                  <a:gd name="connsiteX58" fmla="*/ 2480252 w 2615000"/>
                  <a:gd name="connsiteY58" fmla="*/ 124384 h 5509858"/>
                  <a:gd name="connsiteX59" fmla="*/ 2458040 w 2615000"/>
                  <a:gd name="connsiteY59" fmla="*/ 105134 h 5509858"/>
                  <a:gd name="connsiteX60" fmla="*/ 2435829 w 2615000"/>
                  <a:gd name="connsiteY60" fmla="*/ 90327 h 5509858"/>
                  <a:gd name="connsiteX61" fmla="*/ 2413618 w 2615000"/>
                  <a:gd name="connsiteY61" fmla="*/ 75519 h 5509858"/>
                  <a:gd name="connsiteX62" fmla="*/ 2385484 w 2615000"/>
                  <a:gd name="connsiteY62" fmla="*/ 62192 h 5509858"/>
                  <a:gd name="connsiteX63" fmla="*/ 2360311 w 2615000"/>
                  <a:gd name="connsiteY63" fmla="*/ 53308 h 5509858"/>
                  <a:gd name="connsiteX64" fmla="*/ 2330696 w 2615000"/>
                  <a:gd name="connsiteY64" fmla="*/ 45904 h 5509858"/>
                  <a:gd name="connsiteX65" fmla="*/ 2304042 w 2615000"/>
                  <a:gd name="connsiteY65" fmla="*/ 39981 h 5509858"/>
                  <a:gd name="connsiteX66" fmla="*/ 2272947 w 2615000"/>
                  <a:gd name="connsiteY66" fmla="*/ 39981 h 5509858"/>
                  <a:gd name="connsiteX67" fmla="*/ 2061200 w 2615000"/>
                  <a:gd name="connsiteY67" fmla="*/ 39981 h 5509858"/>
                  <a:gd name="connsiteX68" fmla="*/ 2049354 w 2615000"/>
                  <a:gd name="connsiteY68" fmla="*/ 39981 h 5509858"/>
                  <a:gd name="connsiteX69" fmla="*/ 2038989 w 2615000"/>
                  <a:gd name="connsiteY69" fmla="*/ 42943 h 5509858"/>
                  <a:gd name="connsiteX70" fmla="*/ 2028623 w 2615000"/>
                  <a:gd name="connsiteY70" fmla="*/ 47385 h 5509858"/>
                  <a:gd name="connsiteX71" fmla="*/ 2021220 w 2615000"/>
                  <a:gd name="connsiteY71" fmla="*/ 54789 h 5509858"/>
                  <a:gd name="connsiteX72" fmla="*/ 2013816 w 2615000"/>
                  <a:gd name="connsiteY72" fmla="*/ 62192 h 5509858"/>
                  <a:gd name="connsiteX73" fmla="*/ 2009374 w 2615000"/>
                  <a:gd name="connsiteY73" fmla="*/ 72558 h 5509858"/>
                  <a:gd name="connsiteX74" fmla="*/ 2006412 w 2615000"/>
                  <a:gd name="connsiteY74" fmla="*/ 82923 h 5509858"/>
                  <a:gd name="connsiteX75" fmla="*/ 2006412 w 2615000"/>
                  <a:gd name="connsiteY75" fmla="*/ 94769 h 5509858"/>
                  <a:gd name="connsiteX76" fmla="*/ 2004932 w 2615000"/>
                  <a:gd name="connsiteY76" fmla="*/ 109576 h 5509858"/>
                  <a:gd name="connsiteX77" fmla="*/ 2004932 w 2615000"/>
                  <a:gd name="connsiteY77" fmla="*/ 124384 h 5509858"/>
                  <a:gd name="connsiteX78" fmla="*/ 1994566 w 2615000"/>
                  <a:gd name="connsiteY78" fmla="*/ 152518 h 5509858"/>
                  <a:gd name="connsiteX79" fmla="*/ 1982720 w 2615000"/>
                  <a:gd name="connsiteY79" fmla="*/ 177691 h 5509858"/>
                  <a:gd name="connsiteX80" fmla="*/ 1961990 w 2615000"/>
                  <a:gd name="connsiteY80" fmla="*/ 199902 h 5509858"/>
                  <a:gd name="connsiteX81" fmla="*/ 1939778 w 2615000"/>
                  <a:gd name="connsiteY81" fmla="*/ 217671 h 5509858"/>
                  <a:gd name="connsiteX82" fmla="*/ 1914606 w 2615000"/>
                  <a:gd name="connsiteY82" fmla="*/ 232478 h 5509858"/>
                  <a:gd name="connsiteX83" fmla="*/ 1887952 w 2615000"/>
                  <a:gd name="connsiteY83" fmla="*/ 239882 h 5509858"/>
                  <a:gd name="connsiteX84" fmla="*/ 1873145 w 2615000"/>
                  <a:gd name="connsiteY84" fmla="*/ 241363 h 5509858"/>
                  <a:gd name="connsiteX85" fmla="*/ 1856857 w 2615000"/>
                  <a:gd name="connsiteY85" fmla="*/ 241363 h 5509858"/>
                  <a:gd name="connsiteX86" fmla="*/ 756662 w 2615000"/>
                  <a:gd name="connsiteY86" fmla="*/ 241363 h 5509858"/>
                  <a:gd name="connsiteX87" fmla="*/ 741854 w 2615000"/>
                  <a:gd name="connsiteY87" fmla="*/ 241363 h 5509858"/>
                  <a:gd name="connsiteX88" fmla="*/ 727047 w 2615000"/>
                  <a:gd name="connsiteY88" fmla="*/ 239882 h 5509858"/>
                  <a:gd name="connsiteX89" fmla="*/ 698912 w 2615000"/>
                  <a:gd name="connsiteY89" fmla="*/ 232478 h 5509858"/>
                  <a:gd name="connsiteX90" fmla="*/ 673740 w 2615000"/>
                  <a:gd name="connsiteY90" fmla="*/ 217671 h 5509858"/>
                  <a:gd name="connsiteX91" fmla="*/ 651528 w 2615000"/>
                  <a:gd name="connsiteY91" fmla="*/ 199902 h 5509858"/>
                  <a:gd name="connsiteX92" fmla="*/ 633759 w 2615000"/>
                  <a:gd name="connsiteY92" fmla="*/ 177691 h 5509858"/>
                  <a:gd name="connsiteX93" fmla="*/ 618952 w 2615000"/>
                  <a:gd name="connsiteY93" fmla="*/ 152518 h 5509858"/>
                  <a:gd name="connsiteX94" fmla="*/ 611548 w 2615000"/>
                  <a:gd name="connsiteY94" fmla="*/ 124384 h 5509858"/>
                  <a:gd name="connsiteX95" fmla="*/ 610068 w 2615000"/>
                  <a:gd name="connsiteY95" fmla="*/ 109576 h 5509858"/>
                  <a:gd name="connsiteX96" fmla="*/ 610068 w 2615000"/>
                  <a:gd name="connsiteY96" fmla="*/ 94769 h 5509858"/>
                  <a:gd name="connsiteX97" fmla="*/ 607106 w 2615000"/>
                  <a:gd name="connsiteY97" fmla="*/ 82923 h 5509858"/>
                  <a:gd name="connsiteX98" fmla="*/ 604145 w 2615000"/>
                  <a:gd name="connsiteY98" fmla="*/ 72558 h 5509858"/>
                  <a:gd name="connsiteX99" fmla="*/ 599702 w 2615000"/>
                  <a:gd name="connsiteY99" fmla="*/ 62192 h 5509858"/>
                  <a:gd name="connsiteX100" fmla="*/ 592299 w 2615000"/>
                  <a:gd name="connsiteY100" fmla="*/ 54789 h 5509858"/>
                  <a:gd name="connsiteX101" fmla="*/ 584895 w 2615000"/>
                  <a:gd name="connsiteY101" fmla="*/ 47385 h 5509858"/>
                  <a:gd name="connsiteX102" fmla="*/ 574530 w 2615000"/>
                  <a:gd name="connsiteY102" fmla="*/ 42943 h 5509858"/>
                  <a:gd name="connsiteX103" fmla="*/ 564164 w 2615000"/>
                  <a:gd name="connsiteY103" fmla="*/ 39981 h 5509858"/>
                  <a:gd name="connsiteX104" fmla="*/ 555280 w 2615000"/>
                  <a:gd name="connsiteY104" fmla="*/ 39981 h 5509858"/>
                  <a:gd name="connsiteX105" fmla="*/ 340571 w 2615000"/>
                  <a:gd name="connsiteY105" fmla="*/ 39981 h 5509858"/>
                  <a:gd name="connsiteX106" fmla="*/ 315399 w 2615000"/>
                  <a:gd name="connsiteY106" fmla="*/ 0 h 5509858"/>
                  <a:gd name="connsiteX107" fmla="*/ 350937 w 2615000"/>
                  <a:gd name="connsiteY107" fmla="*/ 0 h 5509858"/>
                  <a:gd name="connsiteX108" fmla="*/ 2264063 w 2615000"/>
                  <a:gd name="connsiteY108" fmla="*/ 0 h 5509858"/>
                  <a:gd name="connsiteX109" fmla="*/ 2301082 w 2615000"/>
                  <a:gd name="connsiteY109" fmla="*/ 0 h 5509858"/>
                  <a:gd name="connsiteX110" fmla="*/ 2335139 w 2615000"/>
                  <a:gd name="connsiteY110" fmla="*/ 5923 h 5509858"/>
                  <a:gd name="connsiteX111" fmla="*/ 2367715 w 2615000"/>
                  <a:gd name="connsiteY111" fmla="*/ 14808 h 5509858"/>
                  <a:gd name="connsiteX112" fmla="*/ 2400292 w 2615000"/>
                  <a:gd name="connsiteY112" fmla="*/ 28134 h 5509858"/>
                  <a:gd name="connsiteX113" fmla="*/ 2429906 w 2615000"/>
                  <a:gd name="connsiteY113" fmla="*/ 42942 h 5509858"/>
                  <a:gd name="connsiteX114" fmla="*/ 2461002 w 2615000"/>
                  <a:gd name="connsiteY114" fmla="*/ 60711 h 5509858"/>
                  <a:gd name="connsiteX115" fmla="*/ 2487656 w 2615000"/>
                  <a:gd name="connsiteY115" fmla="*/ 79960 h 5509858"/>
                  <a:gd name="connsiteX116" fmla="*/ 2512828 w 2615000"/>
                  <a:gd name="connsiteY116" fmla="*/ 102172 h 5509858"/>
                  <a:gd name="connsiteX117" fmla="*/ 2535040 w 2615000"/>
                  <a:gd name="connsiteY117" fmla="*/ 127344 h 5509858"/>
                  <a:gd name="connsiteX118" fmla="*/ 2554289 w 2615000"/>
                  <a:gd name="connsiteY118" fmla="*/ 155479 h 5509858"/>
                  <a:gd name="connsiteX119" fmla="*/ 2572058 w 2615000"/>
                  <a:gd name="connsiteY119" fmla="*/ 182132 h 5509858"/>
                  <a:gd name="connsiteX120" fmla="*/ 2586866 w 2615000"/>
                  <a:gd name="connsiteY120" fmla="*/ 214708 h 5509858"/>
                  <a:gd name="connsiteX121" fmla="*/ 2600192 w 2615000"/>
                  <a:gd name="connsiteY121" fmla="*/ 244323 h 5509858"/>
                  <a:gd name="connsiteX122" fmla="*/ 2607596 w 2615000"/>
                  <a:gd name="connsiteY122" fmla="*/ 279861 h 5509858"/>
                  <a:gd name="connsiteX123" fmla="*/ 2612038 w 2615000"/>
                  <a:gd name="connsiteY123" fmla="*/ 313918 h 5509858"/>
                  <a:gd name="connsiteX124" fmla="*/ 2615000 w 2615000"/>
                  <a:gd name="connsiteY124" fmla="*/ 349456 h 5509858"/>
                  <a:gd name="connsiteX125" fmla="*/ 2615000 w 2615000"/>
                  <a:gd name="connsiteY125" fmla="*/ 5161883 h 5509858"/>
                  <a:gd name="connsiteX126" fmla="*/ 2612038 w 2615000"/>
                  <a:gd name="connsiteY126" fmla="*/ 5195940 h 5509858"/>
                  <a:gd name="connsiteX127" fmla="*/ 2607596 w 2615000"/>
                  <a:gd name="connsiteY127" fmla="*/ 5231478 h 5509858"/>
                  <a:gd name="connsiteX128" fmla="*/ 2600192 w 2615000"/>
                  <a:gd name="connsiteY128" fmla="*/ 5264054 h 5509858"/>
                  <a:gd name="connsiteX129" fmla="*/ 2586866 w 2615000"/>
                  <a:gd name="connsiteY129" fmla="*/ 5296631 h 5509858"/>
                  <a:gd name="connsiteX130" fmla="*/ 2572058 w 2615000"/>
                  <a:gd name="connsiteY130" fmla="*/ 5329207 h 5509858"/>
                  <a:gd name="connsiteX131" fmla="*/ 2554289 w 2615000"/>
                  <a:gd name="connsiteY131" fmla="*/ 5355861 h 5509858"/>
                  <a:gd name="connsiteX132" fmla="*/ 2535040 w 2615000"/>
                  <a:gd name="connsiteY132" fmla="*/ 5383995 h 5509858"/>
                  <a:gd name="connsiteX133" fmla="*/ 2512828 w 2615000"/>
                  <a:gd name="connsiteY133" fmla="*/ 5407687 h 5509858"/>
                  <a:gd name="connsiteX134" fmla="*/ 2487656 w 2615000"/>
                  <a:gd name="connsiteY134" fmla="*/ 5431379 h 5509858"/>
                  <a:gd name="connsiteX135" fmla="*/ 2461002 w 2615000"/>
                  <a:gd name="connsiteY135" fmla="*/ 5450628 h 5509858"/>
                  <a:gd name="connsiteX136" fmla="*/ 2429906 w 2615000"/>
                  <a:gd name="connsiteY136" fmla="*/ 5468397 h 5509858"/>
                  <a:gd name="connsiteX137" fmla="*/ 2400292 w 2615000"/>
                  <a:gd name="connsiteY137" fmla="*/ 5483205 h 5509858"/>
                  <a:gd name="connsiteX138" fmla="*/ 2367715 w 2615000"/>
                  <a:gd name="connsiteY138" fmla="*/ 5495051 h 5509858"/>
                  <a:gd name="connsiteX139" fmla="*/ 2335139 w 2615000"/>
                  <a:gd name="connsiteY139" fmla="*/ 5502455 h 5509858"/>
                  <a:gd name="connsiteX140" fmla="*/ 2301082 w 2615000"/>
                  <a:gd name="connsiteY140" fmla="*/ 5508378 h 5509858"/>
                  <a:gd name="connsiteX141" fmla="*/ 2264063 w 2615000"/>
                  <a:gd name="connsiteY141" fmla="*/ 5509858 h 5509858"/>
                  <a:gd name="connsiteX142" fmla="*/ 350937 w 2615000"/>
                  <a:gd name="connsiteY142" fmla="*/ 5509858 h 5509858"/>
                  <a:gd name="connsiteX143" fmla="*/ 315399 w 2615000"/>
                  <a:gd name="connsiteY143" fmla="*/ 5508378 h 5509858"/>
                  <a:gd name="connsiteX144" fmla="*/ 281342 w 2615000"/>
                  <a:gd name="connsiteY144" fmla="*/ 5502455 h 5509858"/>
                  <a:gd name="connsiteX145" fmla="*/ 245804 w 2615000"/>
                  <a:gd name="connsiteY145" fmla="*/ 5495051 h 5509858"/>
                  <a:gd name="connsiteX146" fmla="*/ 213228 w 2615000"/>
                  <a:gd name="connsiteY146" fmla="*/ 5483205 h 5509858"/>
                  <a:gd name="connsiteX147" fmla="*/ 183613 w 2615000"/>
                  <a:gd name="connsiteY147" fmla="*/ 5468397 h 5509858"/>
                  <a:gd name="connsiteX148" fmla="*/ 153998 w 2615000"/>
                  <a:gd name="connsiteY148" fmla="*/ 5450628 h 5509858"/>
                  <a:gd name="connsiteX149" fmla="*/ 128825 w 2615000"/>
                  <a:gd name="connsiteY149" fmla="*/ 5431379 h 5509858"/>
                  <a:gd name="connsiteX150" fmla="*/ 103653 w 2615000"/>
                  <a:gd name="connsiteY150" fmla="*/ 5407687 h 5509858"/>
                  <a:gd name="connsiteX151" fmla="*/ 78480 w 2615000"/>
                  <a:gd name="connsiteY151" fmla="*/ 5383995 h 5509858"/>
                  <a:gd name="connsiteX152" fmla="*/ 59230 w 2615000"/>
                  <a:gd name="connsiteY152" fmla="*/ 5355861 h 5509858"/>
                  <a:gd name="connsiteX153" fmla="*/ 41461 w 2615000"/>
                  <a:gd name="connsiteY153" fmla="*/ 5329207 h 5509858"/>
                  <a:gd name="connsiteX154" fmla="*/ 26654 w 2615000"/>
                  <a:gd name="connsiteY154" fmla="*/ 5296631 h 5509858"/>
                  <a:gd name="connsiteX155" fmla="*/ 16288 w 2615000"/>
                  <a:gd name="connsiteY155" fmla="*/ 5264054 h 5509858"/>
                  <a:gd name="connsiteX156" fmla="*/ 7404 w 2615000"/>
                  <a:gd name="connsiteY156" fmla="*/ 5231478 h 5509858"/>
                  <a:gd name="connsiteX157" fmla="*/ 1481 w 2615000"/>
                  <a:gd name="connsiteY157" fmla="*/ 5195940 h 5509858"/>
                  <a:gd name="connsiteX158" fmla="*/ 0 w 2615000"/>
                  <a:gd name="connsiteY158" fmla="*/ 5161883 h 5509858"/>
                  <a:gd name="connsiteX159" fmla="*/ 0 w 2615000"/>
                  <a:gd name="connsiteY159" fmla="*/ 349456 h 5509858"/>
                  <a:gd name="connsiteX160" fmla="*/ 1481 w 2615000"/>
                  <a:gd name="connsiteY160" fmla="*/ 313918 h 5509858"/>
                  <a:gd name="connsiteX161" fmla="*/ 7404 w 2615000"/>
                  <a:gd name="connsiteY161" fmla="*/ 279861 h 5509858"/>
                  <a:gd name="connsiteX162" fmla="*/ 16288 w 2615000"/>
                  <a:gd name="connsiteY162" fmla="*/ 244323 h 5509858"/>
                  <a:gd name="connsiteX163" fmla="*/ 26654 w 2615000"/>
                  <a:gd name="connsiteY163" fmla="*/ 214708 h 5509858"/>
                  <a:gd name="connsiteX164" fmla="*/ 41461 w 2615000"/>
                  <a:gd name="connsiteY164" fmla="*/ 182132 h 5509858"/>
                  <a:gd name="connsiteX165" fmla="*/ 59230 w 2615000"/>
                  <a:gd name="connsiteY165" fmla="*/ 155479 h 5509858"/>
                  <a:gd name="connsiteX166" fmla="*/ 78480 w 2615000"/>
                  <a:gd name="connsiteY166" fmla="*/ 127344 h 5509858"/>
                  <a:gd name="connsiteX167" fmla="*/ 103653 w 2615000"/>
                  <a:gd name="connsiteY167" fmla="*/ 102172 h 5509858"/>
                  <a:gd name="connsiteX168" fmla="*/ 128825 w 2615000"/>
                  <a:gd name="connsiteY168" fmla="*/ 79960 h 5509858"/>
                  <a:gd name="connsiteX169" fmla="*/ 153998 w 2615000"/>
                  <a:gd name="connsiteY169" fmla="*/ 60711 h 5509858"/>
                  <a:gd name="connsiteX170" fmla="*/ 183613 w 2615000"/>
                  <a:gd name="connsiteY170" fmla="*/ 42942 h 5509858"/>
                  <a:gd name="connsiteX171" fmla="*/ 213228 w 2615000"/>
                  <a:gd name="connsiteY171" fmla="*/ 28134 h 5509858"/>
                  <a:gd name="connsiteX172" fmla="*/ 245804 w 2615000"/>
                  <a:gd name="connsiteY172" fmla="*/ 14808 h 5509858"/>
                  <a:gd name="connsiteX173" fmla="*/ 281342 w 2615000"/>
                  <a:gd name="connsiteY173" fmla="*/ 5923 h 5509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</a:cxnLst>
                <a:rect l="l" t="t" r="r" b="b"/>
                <a:pathLst>
                  <a:path w="2615000" h="5509858">
                    <a:moveTo>
                      <a:pt x="310957" y="39981"/>
                    </a:moveTo>
                    <a:lnTo>
                      <a:pt x="282822" y="45904"/>
                    </a:lnTo>
                    <a:lnTo>
                      <a:pt x="256169" y="53308"/>
                    </a:lnTo>
                    <a:lnTo>
                      <a:pt x="228035" y="62192"/>
                    </a:lnTo>
                    <a:lnTo>
                      <a:pt x="202862" y="75519"/>
                    </a:lnTo>
                    <a:lnTo>
                      <a:pt x="179170" y="90327"/>
                    </a:lnTo>
                    <a:lnTo>
                      <a:pt x="156959" y="105134"/>
                    </a:lnTo>
                    <a:lnTo>
                      <a:pt x="136228" y="124384"/>
                    </a:lnTo>
                    <a:lnTo>
                      <a:pt x="116979" y="145114"/>
                    </a:lnTo>
                    <a:lnTo>
                      <a:pt x="99210" y="167325"/>
                    </a:lnTo>
                    <a:lnTo>
                      <a:pt x="85883" y="192498"/>
                    </a:lnTo>
                    <a:lnTo>
                      <a:pt x="74037" y="217671"/>
                    </a:lnTo>
                    <a:lnTo>
                      <a:pt x="63672" y="244324"/>
                    </a:lnTo>
                    <a:lnTo>
                      <a:pt x="56268" y="272458"/>
                    </a:lnTo>
                    <a:lnTo>
                      <a:pt x="51826" y="302073"/>
                    </a:lnTo>
                    <a:lnTo>
                      <a:pt x="48864" y="331688"/>
                    </a:lnTo>
                    <a:lnTo>
                      <a:pt x="48864" y="5179653"/>
                    </a:lnTo>
                    <a:lnTo>
                      <a:pt x="51826" y="5209268"/>
                    </a:lnTo>
                    <a:lnTo>
                      <a:pt x="56268" y="5238883"/>
                    </a:lnTo>
                    <a:lnTo>
                      <a:pt x="63672" y="5267017"/>
                    </a:lnTo>
                    <a:lnTo>
                      <a:pt x="74037" y="5293670"/>
                    </a:lnTo>
                    <a:lnTo>
                      <a:pt x="85883" y="5318843"/>
                    </a:lnTo>
                    <a:lnTo>
                      <a:pt x="99210" y="5341054"/>
                    </a:lnTo>
                    <a:lnTo>
                      <a:pt x="116979" y="5363265"/>
                    </a:lnTo>
                    <a:lnTo>
                      <a:pt x="136228" y="5385477"/>
                    </a:lnTo>
                    <a:lnTo>
                      <a:pt x="156959" y="5403246"/>
                    </a:lnTo>
                    <a:lnTo>
                      <a:pt x="179170" y="5421015"/>
                    </a:lnTo>
                    <a:lnTo>
                      <a:pt x="202862" y="5435822"/>
                    </a:lnTo>
                    <a:lnTo>
                      <a:pt x="228035" y="5447668"/>
                    </a:lnTo>
                    <a:lnTo>
                      <a:pt x="256169" y="5458033"/>
                    </a:lnTo>
                    <a:lnTo>
                      <a:pt x="282822" y="5465437"/>
                    </a:lnTo>
                    <a:lnTo>
                      <a:pt x="310957" y="5468399"/>
                    </a:lnTo>
                    <a:lnTo>
                      <a:pt x="340571" y="5469879"/>
                    </a:lnTo>
                    <a:lnTo>
                      <a:pt x="2272947" y="5469879"/>
                    </a:lnTo>
                    <a:lnTo>
                      <a:pt x="2304042" y="5468399"/>
                    </a:lnTo>
                    <a:lnTo>
                      <a:pt x="2330696" y="5465437"/>
                    </a:lnTo>
                    <a:lnTo>
                      <a:pt x="2360311" y="5458033"/>
                    </a:lnTo>
                    <a:lnTo>
                      <a:pt x="2385484" y="5447668"/>
                    </a:lnTo>
                    <a:lnTo>
                      <a:pt x="2413618" y="5435822"/>
                    </a:lnTo>
                    <a:lnTo>
                      <a:pt x="2435829" y="5421015"/>
                    </a:lnTo>
                    <a:lnTo>
                      <a:pt x="2458040" y="5403246"/>
                    </a:lnTo>
                    <a:lnTo>
                      <a:pt x="2480252" y="5385477"/>
                    </a:lnTo>
                    <a:lnTo>
                      <a:pt x="2498020" y="5363265"/>
                    </a:lnTo>
                    <a:lnTo>
                      <a:pt x="2515789" y="5341054"/>
                    </a:lnTo>
                    <a:lnTo>
                      <a:pt x="2530597" y="5318843"/>
                    </a:lnTo>
                    <a:lnTo>
                      <a:pt x="2542443" y="5293670"/>
                    </a:lnTo>
                    <a:lnTo>
                      <a:pt x="2552808" y="5267017"/>
                    </a:lnTo>
                    <a:lnTo>
                      <a:pt x="2557250" y="5238883"/>
                    </a:lnTo>
                    <a:lnTo>
                      <a:pt x="2561692" y="5209268"/>
                    </a:lnTo>
                    <a:lnTo>
                      <a:pt x="2564654" y="5179653"/>
                    </a:lnTo>
                    <a:lnTo>
                      <a:pt x="2564654" y="331688"/>
                    </a:lnTo>
                    <a:lnTo>
                      <a:pt x="2561692" y="302073"/>
                    </a:lnTo>
                    <a:lnTo>
                      <a:pt x="2557250" y="272458"/>
                    </a:lnTo>
                    <a:lnTo>
                      <a:pt x="2552808" y="244324"/>
                    </a:lnTo>
                    <a:lnTo>
                      <a:pt x="2542443" y="217671"/>
                    </a:lnTo>
                    <a:lnTo>
                      <a:pt x="2530597" y="192498"/>
                    </a:lnTo>
                    <a:lnTo>
                      <a:pt x="2515789" y="167325"/>
                    </a:lnTo>
                    <a:lnTo>
                      <a:pt x="2498020" y="145114"/>
                    </a:lnTo>
                    <a:lnTo>
                      <a:pt x="2480252" y="124384"/>
                    </a:lnTo>
                    <a:lnTo>
                      <a:pt x="2458040" y="105134"/>
                    </a:lnTo>
                    <a:lnTo>
                      <a:pt x="2435829" y="90327"/>
                    </a:lnTo>
                    <a:lnTo>
                      <a:pt x="2413618" y="75519"/>
                    </a:lnTo>
                    <a:lnTo>
                      <a:pt x="2385484" y="62192"/>
                    </a:lnTo>
                    <a:lnTo>
                      <a:pt x="2360311" y="53308"/>
                    </a:lnTo>
                    <a:lnTo>
                      <a:pt x="2330696" y="45904"/>
                    </a:lnTo>
                    <a:lnTo>
                      <a:pt x="2304042" y="39981"/>
                    </a:lnTo>
                    <a:lnTo>
                      <a:pt x="2272947" y="39981"/>
                    </a:lnTo>
                    <a:lnTo>
                      <a:pt x="2061200" y="39981"/>
                    </a:lnTo>
                    <a:lnTo>
                      <a:pt x="2049354" y="39981"/>
                    </a:lnTo>
                    <a:lnTo>
                      <a:pt x="2038989" y="42943"/>
                    </a:lnTo>
                    <a:lnTo>
                      <a:pt x="2028623" y="47385"/>
                    </a:lnTo>
                    <a:lnTo>
                      <a:pt x="2021220" y="54789"/>
                    </a:lnTo>
                    <a:lnTo>
                      <a:pt x="2013816" y="62192"/>
                    </a:lnTo>
                    <a:lnTo>
                      <a:pt x="2009374" y="72558"/>
                    </a:lnTo>
                    <a:lnTo>
                      <a:pt x="2006412" y="82923"/>
                    </a:lnTo>
                    <a:lnTo>
                      <a:pt x="2006412" y="94769"/>
                    </a:lnTo>
                    <a:lnTo>
                      <a:pt x="2004932" y="109576"/>
                    </a:lnTo>
                    <a:lnTo>
                      <a:pt x="2004932" y="124384"/>
                    </a:lnTo>
                    <a:lnTo>
                      <a:pt x="1994566" y="152518"/>
                    </a:lnTo>
                    <a:lnTo>
                      <a:pt x="1982720" y="177691"/>
                    </a:lnTo>
                    <a:lnTo>
                      <a:pt x="1961990" y="199902"/>
                    </a:lnTo>
                    <a:lnTo>
                      <a:pt x="1939778" y="217671"/>
                    </a:lnTo>
                    <a:lnTo>
                      <a:pt x="1914606" y="232478"/>
                    </a:lnTo>
                    <a:lnTo>
                      <a:pt x="1887952" y="239882"/>
                    </a:lnTo>
                    <a:lnTo>
                      <a:pt x="1873145" y="241363"/>
                    </a:lnTo>
                    <a:lnTo>
                      <a:pt x="1856857" y="241363"/>
                    </a:lnTo>
                    <a:lnTo>
                      <a:pt x="756662" y="241363"/>
                    </a:lnTo>
                    <a:lnTo>
                      <a:pt x="741854" y="241363"/>
                    </a:lnTo>
                    <a:lnTo>
                      <a:pt x="727047" y="239882"/>
                    </a:lnTo>
                    <a:lnTo>
                      <a:pt x="698912" y="232478"/>
                    </a:lnTo>
                    <a:lnTo>
                      <a:pt x="673740" y="217671"/>
                    </a:lnTo>
                    <a:lnTo>
                      <a:pt x="651528" y="199902"/>
                    </a:lnTo>
                    <a:lnTo>
                      <a:pt x="633759" y="177691"/>
                    </a:lnTo>
                    <a:lnTo>
                      <a:pt x="618952" y="152518"/>
                    </a:lnTo>
                    <a:lnTo>
                      <a:pt x="611548" y="124384"/>
                    </a:lnTo>
                    <a:lnTo>
                      <a:pt x="610068" y="109576"/>
                    </a:lnTo>
                    <a:lnTo>
                      <a:pt x="610068" y="94769"/>
                    </a:lnTo>
                    <a:lnTo>
                      <a:pt x="607106" y="82923"/>
                    </a:lnTo>
                    <a:lnTo>
                      <a:pt x="604145" y="72558"/>
                    </a:lnTo>
                    <a:lnTo>
                      <a:pt x="599702" y="62192"/>
                    </a:lnTo>
                    <a:lnTo>
                      <a:pt x="592299" y="54789"/>
                    </a:lnTo>
                    <a:lnTo>
                      <a:pt x="584895" y="47385"/>
                    </a:lnTo>
                    <a:lnTo>
                      <a:pt x="574530" y="42943"/>
                    </a:lnTo>
                    <a:lnTo>
                      <a:pt x="564164" y="39981"/>
                    </a:lnTo>
                    <a:lnTo>
                      <a:pt x="555280" y="39981"/>
                    </a:lnTo>
                    <a:lnTo>
                      <a:pt x="340571" y="39981"/>
                    </a:lnTo>
                    <a:close/>
                    <a:moveTo>
                      <a:pt x="315399" y="0"/>
                    </a:moveTo>
                    <a:lnTo>
                      <a:pt x="350937" y="0"/>
                    </a:lnTo>
                    <a:lnTo>
                      <a:pt x="2264063" y="0"/>
                    </a:lnTo>
                    <a:lnTo>
                      <a:pt x="2301082" y="0"/>
                    </a:lnTo>
                    <a:lnTo>
                      <a:pt x="2335139" y="5923"/>
                    </a:lnTo>
                    <a:lnTo>
                      <a:pt x="2367715" y="14808"/>
                    </a:lnTo>
                    <a:lnTo>
                      <a:pt x="2400292" y="28134"/>
                    </a:lnTo>
                    <a:lnTo>
                      <a:pt x="2429906" y="42942"/>
                    </a:lnTo>
                    <a:lnTo>
                      <a:pt x="2461002" y="60711"/>
                    </a:lnTo>
                    <a:lnTo>
                      <a:pt x="2487656" y="79960"/>
                    </a:lnTo>
                    <a:lnTo>
                      <a:pt x="2512828" y="102172"/>
                    </a:lnTo>
                    <a:lnTo>
                      <a:pt x="2535040" y="127344"/>
                    </a:lnTo>
                    <a:lnTo>
                      <a:pt x="2554289" y="155479"/>
                    </a:lnTo>
                    <a:lnTo>
                      <a:pt x="2572058" y="182132"/>
                    </a:lnTo>
                    <a:lnTo>
                      <a:pt x="2586866" y="214708"/>
                    </a:lnTo>
                    <a:lnTo>
                      <a:pt x="2600192" y="244323"/>
                    </a:lnTo>
                    <a:lnTo>
                      <a:pt x="2607596" y="279861"/>
                    </a:lnTo>
                    <a:lnTo>
                      <a:pt x="2612038" y="313918"/>
                    </a:lnTo>
                    <a:lnTo>
                      <a:pt x="2615000" y="349456"/>
                    </a:lnTo>
                    <a:lnTo>
                      <a:pt x="2615000" y="5161883"/>
                    </a:lnTo>
                    <a:lnTo>
                      <a:pt x="2612038" y="5195940"/>
                    </a:lnTo>
                    <a:lnTo>
                      <a:pt x="2607596" y="5231478"/>
                    </a:lnTo>
                    <a:lnTo>
                      <a:pt x="2600192" y="5264054"/>
                    </a:lnTo>
                    <a:lnTo>
                      <a:pt x="2586866" y="5296631"/>
                    </a:lnTo>
                    <a:lnTo>
                      <a:pt x="2572058" y="5329207"/>
                    </a:lnTo>
                    <a:lnTo>
                      <a:pt x="2554289" y="5355861"/>
                    </a:lnTo>
                    <a:lnTo>
                      <a:pt x="2535040" y="5383995"/>
                    </a:lnTo>
                    <a:lnTo>
                      <a:pt x="2512828" y="5407687"/>
                    </a:lnTo>
                    <a:lnTo>
                      <a:pt x="2487656" y="5431379"/>
                    </a:lnTo>
                    <a:lnTo>
                      <a:pt x="2461002" y="5450628"/>
                    </a:lnTo>
                    <a:lnTo>
                      <a:pt x="2429906" y="5468397"/>
                    </a:lnTo>
                    <a:lnTo>
                      <a:pt x="2400292" y="5483205"/>
                    </a:lnTo>
                    <a:lnTo>
                      <a:pt x="2367715" y="5495051"/>
                    </a:lnTo>
                    <a:lnTo>
                      <a:pt x="2335139" y="5502455"/>
                    </a:lnTo>
                    <a:lnTo>
                      <a:pt x="2301082" y="5508378"/>
                    </a:lnTo>
                    <a:lnTo>
                      <a:pt x="2264063" y="5509858"/>
                    </a:lnTo>
                    <a:lnTo>
                      <a:pt x="350937" y="5509858"/>
                    </a:lnTo>
                    <a:lnTo>
                      <a:pt x="315399" y="5508378"/>
                    </a:lnTo>
                    <a:lnTo>
                      <a:pt x="281342" y="5502455"/>
                    </a:lnTo>
                    <a:lnTo>
                      <a:pt x="245804" y="5495051"/>
                    </a:lnTo>
                    <a:lnTo>
                      <a:pt x="213228" y="5483205"/>
                    </a:lnTo>
                    <a:lnTo>
                      <a:pt x="183613" y="5468397"/>
                    </a:lnTo>
                    <a:lnTo>
                      <a:pt x="153998" y="5450628"/>
                    </a:lnTo>
                    <a:lnTo>
                      <a:pt x="128825" y="5431379"/>
                    </a:lnTo>
                    <a:lnTo>
                      <a:pt x="103653" y="5407687"/>
                    </a:lnTo>
                    <a:lnTo>
                      <a:pt x="78480" y="5383995"/>
                    </a:lnTo>
                    <a:lnTo>
                      <a:pt x="59230" y="5355861"/>
                    </a:lnTo>
                    <a:lnTo>
                      <a:pt x="41461" y="5329207"/>
                    </a:lnTo>
                    <a:lnTo>
                      <a:pt x="26654" y="5296631"/>
                    </a:lnTo>
                    <a:lnTo>
                      <a:pt x="16288" y="5264054"/>
                    </a:lnTo>
                    <a:lnTo>
                      <a:pt x="7404" y="5231478"/>
                    </a:lnTo>
                    <a:lnTo>
                      <a:pt x="1481" y="5195940"/>
                    </a:lnTo>
                    <a:lnTo>
                      <a:pt x="0" y="5161883"/>
                    </a:lnTo>
                    <a:lnTo>
                      <a:pt x="0" y="349456"/>
                    </a:lnTo>
                    <a:lnTo>
                      <a:pt x="1481" y="313918"/>
                    </a:lnTo>
                    <a:lnTo>
                      <a:pt x="7404" y="279861"/>
                    </a:lnTo>
                    <a:lnTo>
                      <a:pt x="16288" y="244323"/>
                    </a:lnTo>
                    <a:lnTo>
                      <a:pt x="26654" y="214708"/>
                    </a:lnTo>
                    <a:lnTo>
                      <a:pt x="41461" y="182132"/>
                    </a:lnTo>
                    <a:lnTo>
                      <a:pt x="59230" y="155479"/>
                    </a:lnTo>
                    <a:lnTo>
                      <a:pt x="78480" y="127344"/>
                    </a:lnTo>
                    <a:lnTo>
                      <a:pt x="103653" y="102172"/>
                    </a:lnTo>
                    <a:lnTo>
                      <a:pt x="128825" y="79960"/>
                    </a:lnTo>
                    <a:lnTo>
                      <a:pt x="153998" y="60711"/>
                    </a:lnTo>
                    <a:lnTo>
                      <a:pt x="183613" y="42942"/>
                    </a:lnTo>
                    <a:lnTo>
                      <a:pt x="213228" y="28134"/>
                    </a:lnTo>
                    <a:lnTo>
                      <a:pt x="245804" y="14808"/>
                    </a:lnTo>
                    <a:lnTo>
                      <a:pt x="281342" y="59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68" name="Freeform 19">
                <a:extLst>
                  <a:ext uri="{FF2B5EF4-FFF2-40B4-BE49-F238E27FC236}">
                    <a16:creationId xmlns:a16="http://schemas.microsoft.com/office/drawing/2014/main" id="{294E7CF3-EB46-F504-6224-6DC9946A0B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6696" y="764397"/>
                <a:ext cx="347976" cy="37019"/>
              </a:xfrm>
              <a:custGeom>
                <a:avLst/>
                <a:gdLst>
                  <a:gd name="T0" fmla="*/ 222 w 235"/>
                  <a:gd name="T1" fmla="*/ 25 h 25"/>
                  <a:gd name="T2" fmla="*/ 11 w 235"/>
                  <a:gd name="T3" fmla="*/ 25 h 25"/>
                  <a:gd name="T4" fmla="*/ 11 w 235"/>
                  <a:gd name="T5" fmla="*/ 25 h 25"/>
                  <a:gd name="T6" fmla="*/ 8 w 235"/>
                  <a:gd name="T7" fmla="*/ 23 h 25"/>
                  <a:gd name="T8" fmla="*/ 3 w 235"/>
                  <a:gd name="T9" fmla="*/ 22 h 25"/>
                  <a:gd name="T10" fmla="*/ 1 w 235"/>
                  <a:gd name="T11" fmla="*/ 17 h 25"/>
                  <a:gd name="T12" fmla="*/ 0 w 235"/>
                  <a:gd name="T13" fmla="*/ 12 h 25"/>
                  <a:gd name="T14" fmla="*/ 0 w 235"/>
                  <a:gd name="T15" fmla="*/ 12 h 25"/>
                  <a:gd name="T16" fmla="*/ 0 w 235"/>
                  <a:gd name="T17" fmla="*/ 12 h 25"/>
                  <a:gd name="T18" fmla="*/ 1 w 235"/>
                  <a:gd name="T19" fmla="*/ 8 h 25"/>
                  <a:gd name="T20" fmla="*/ 3 w 235"/>
                  <a:gd name="T21" fmla="*/ 3 h 25"/>
                  <a:gd name="T22" fmla="*/ 8 w 235"/>
                  <a:gd name="T23" fmla="*/ 2 h 25"/>
                  <a:gd name="T24" fmla="*/ 11 w 235"/>
                  <a:gd name="T25" fmla="*/ 0 h 25"/>
                  <a:gd name="T26" fmla="*/ 222 w 235"/>
                  <a:gd name="T27" fmla="*/ 0 h 25"/>
                  <a:gd name="T28" fmla="*/ 222 w 235"/>
                  <a:gd name="T29" fmla="*/ 0 h 25"/>
                  <a:gd name="T30" fmla="*/ 227 w 235"/>
                  <a:gd name="T31" fmla="*/ 2 h 25"/>
                  <a:gd name="T32" fmla="*/ 232 w 235"/>
                  <a:gd name="T33" fmla="*/ 3 h 25"/>
                  <a:gd name="T34" fmla="*/ 234 w 235"/>
                  <a:gd name="T35" fmla="*/ 8 h 25"/>
                  <a:gd name="T36" fmla="*/ 235 w 235"/>
                  <a:gd name="T37" fmla="*/ 12 h 25"/>
                  <a:gd name="T38" fmla="*/ 235 w 235"/>
                  <a:gd name="T39" fmla="*/ 12 h 25"/>
                  <a:gd name="T40" fmla="*/ 235 w 235"/>
                  <a:gd name="T41" fmla="*/ 12 h 25"/>
                  <a:gd name="T42" fmla="*/ 234 w 235"/>
                  <a:gd name="T43" fmla="*/ 17 h 25"/>
                  <a:gd name="T44" fmla="*/ 232 w 235"/>
                  <a:gd name="T45" fmla="*/ 22 h 25"/>
                  <a:gd name="T46" fmla="*/ 227 w 235"/>
                  <a:gd name="T47" fmla="*/ 23 h 25"/>
                  <a:gd name="T48" fmla="*/ 222 w 235"/>
                  <a:gd name="T49" fmla="*/ 25 h 25"/>
                  <a:gd name="T50" fmla="*/ 222 w 235"/>
                  <a:gd name="T51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5" h="25">
                    <a:moveTo>
                      <a:pt x="222" y="25"/>
                    </a:moveTo>
                    <a:lnTo>
                      <a:pt x="11" y="25"/>
                    </a:lnTo>
                    <a:lnTo>
                      <a:pt x="11" y="25"/>
                    </a:lnTo>
                    <a:lnTo>
                      <a:pt x="8" y="23"/>
                    </a:lnTo>
                    <a:lnTo>
                      <a:pt x="3" y="22"/>
                    </a:lnTo>
                    <a:lnTo>
                      <a:pt x="1" y="17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3" y="3"/>
                    </a:lnTo>
                    <a:lnTo>
                      <a:pt x="8" y="2"/>
                    </a:lnTo>
                    <a:lnTo>
                      <a:pt x="11" y="0"/>
                    </a:lnTo>
                    <a:lnTo>
                      <a:pt x="222" y="0"/>
                    </a:lnTo>
                    <a:lnTo>
                      <a:pt x="222" y="0"/>
                    </a:lnTo>
                    <a:lnTo>
                      <a:pt x="227" y="2"/>
                    </a:lnTo>
                    <a:lnTo>
                      <a:pt x="232" y="3"/>
                    </a:lnTo>
                    <a:lnTo>
                      <a:pt x="234" y="8"/>
                    </a:lnTo>
                    <a:lnTo>
                      <a:pt x="235" y="12"/>
                    </a:lnTo>
                    <a:lnTo>
                      <a:pt x="235" y="12"/>
                    </a:lnTo>
                    <a:lnTo>
                      <a:pt x="235" y="12"/>
                    </a:lnTo>
                    <a:lnTo>
                      <a:pt x="234" y="17"/>
                    </a:lnTo>
                    <a:lnTo>
                      <a:pt x="232" y="22"/>
                    </a:lnTo>
                    <a:lnTo>
                      <a:pt x="227" y="23"/>
                    </a:lnTo>
                    <a:lnTo>
                      <a:pt x="222" y="25"/>
                    </a:lnTo>
                    <a:lnTo>
                      <a:pt x="222" y="25"/>
                    </a:lnTo>
                    <a:close/>
                  </a:path>
                </a:pathLst>
              </a:custGeom>
              <a:solidFill>
                <a:srgbClr val="17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20">
                <a:extLst>
                  <a:ext uri="{FF2B5EF4-FFF2-40B4-BE49-F238E27FC236}">
                    <a16:creationId xmlns:a16="http://schemas.microsoft.com/office/drawing/2014/main" id="{1B959762-CDBB-D913-EE22-8C53B742E2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594" y="742185"/>
                <a:ext cx="81442" cy="81442"/>
              </a:xfrm>
              <a:custGeom>
                <a:avLst/>
                <a:gdLst>
                  <a:gd name="T0" fmla="*/ 55 w 55"/>
                  <a:gd name="T1" fmla="*/ 27 h 55"/>
                  <a:gd name="T2" fmla="*/ 55 w 55"/>
                  <a:gd name="T3" fmla="*/ 27 h 55"/>
                  <a:gd name="T4" fmla="*/ 54 w 55"/>
                  <a:gd name="T5" fmla="*/ 33 h 55"/>
                  <a:gd name="T6" fmla="*/ 52 w 55"/>
                  <a:gd name="T7" fmla="*/ 38 h 55"/>
                  <a:gd name="T8" fmla="*/ 50 w 55"/>
                  <a:gd name="T9" fmla="*/ 42 h 55"/>
                  <a:gd name="T10" fmla="*/ 47 w 55"/>
                  <a:gd name="T11" fmla="*/ 47 h 55"/>
                  <a:gd name="T12" fmla="*/ 42 w 55"/>
                  <a:gd name="T13" fmla="*/ 50 h 55"/>
                  <a:gd name="T14" fmla="*/ 38 w 55"/>
                  <a:gd name="T15" fmla="*/ 52 h 55"/>
                  <a:gd name="T16" fmla="*/ 33 w 55"/>
                  <a:gd name="T17" fmla="*/ 54 h 55"/>
                  <a:gd name="T18" fmla="*/ 27 w 55"/>
                  <a:gd name="T19" fmla="*/ 55 h 55"/>
                  <a:gd name="T20" fmla="*/ 27 w 55"/>
                  <a:gd name="T21" fmla="*/ 55 h 55"/>
                  <a:gd name="T22" fmla="*/ 22 w 55"/>
                  <a:gd name="T23" fmla="*/ 54 h 55"/>
                  <a:gd name="T24" fmla="*/ 17 w 55"/>
                  <a:gd name="T25" fmla="*/ 52 h 55"/>
                  <a:gd name="T26" fmla="*/ 11 w 55"/>
                  <a:gd name="T27" fmla="*/ 50 h 55"/>
                  <a:gd name="T28" fmla="*/ 8 w 55"/>
                  <a:gd name="T29" fmla="*/ 47 h 55"/>
                  <a:gd name="T30" fmla="*/ 5 w 55"/>
                  <a:gd name="T31" fmla="*/ 42 h 55"/>
                  <a:gd name="T32" fmla="*/ 3 w 55"/>
                  <a:gd name="T33" fmla="*/ 38 h 55"/>
                  <a:gd name="T34" fmla="*/ 1 w 55"/>
                  <a:gd name="T35" fmla="*/ 33 h 55"/>
                  <a:gd name="T36" fmla="*/ 0 w 55"/>
                  <a:gd name="T37" fmla="*/ 27 h 55"/>
                  <a:gd name="T38" fmla="*/ 0 w 55"/>
                  <a:gd name="T39" fmla="*/ 27 h 55"/>
                  <a:gd name="T40" fmla="*/ 1 w 55"/>
                  <a:gd name="T41" fmla="*/ 22 h 55"/>
                  <a:gd name="T42" fmla="*/ 3 w 55"/>
                  <a:gd name="T43" fmla="*/ 17 h 55"/>
                  <a:gd name="T44" fmla="*/ 5 w 55"/>
                  <a:gd name="T45" fmla="*/ 11 h 55"/>
                  <a:gd name="T46" fmla="*/ 8 w 55"/>
                  <a:gd name="T47" fmla="*/ 8 h 55"/>
                  <a:gd name="T48" fmla="*/ 11 w 55"/>
                  <a:gd name="T49" fmla="*/ 5 h 55"/>
                  <a:gd name="T50" fmla="*/ 17 w 55"/>
                  <a:gd name="T51" fmla="*/ 3 h 55"/>
                  <a:gd name="T52" fmla="*/ 22 w 55"/>
                  <a:gd name="T53" fmla="*/ 1 h 55"/>
                  <a:gd name="T54" fmla="*/ 27 w 55"/>
                  <a:gd name="T55" fmla="*/ 0 h 55"/>
                  <a:gd name="T56" fmla="*/ 27 w 55"/>
                  <a:gd name="T57" fmla="*/ 0 h 55"/>
                  <a:gd name="T58" fmla="*/ 33 w 55"/>
                  <a:gd name="T59" fmla="*/ 1 h 55"/>
                  <a:gd name="T60" fmla="*/ 38 w 55"/>
                  <a:gd name="T61" fmla="*/ 3 h 55"/>
                  <a:gd name="T62" fmla="*/ 42 w 55"/>
                  <a:gd name="T63" fmla="*/ 5 h 55"/>
                  <a:gd name="T64" fmla="*/ 47 w 55"/>
                  <a:gd name="T65" fmla="*/ 8 h 55"/>
                  <a:gd name="T66" fmla="*/ 50 w 55"/>
                  <a:gd name="T67" fmla="*/ 11 h 55"/>
                  <a:gd name="T68" fmla="*/ 52 w 55"/>
                  <a:gd name="T69" fmla="*/ 17 h 55"/>
                  <a:gd name="T70" fmla="*/ 54 w 55"/>
                  <a:gd name="T71" fmla="*/ 22 h 55"/>
                  <a:gd name="T72" fmla="*/ 55 w 55"/>
                  <a:gd name="T73" fmla="*/ 27 h 55"/>
                  <a:gd name="T74" fmla="*/ 55 w 55"/>
                  <a:gd name="T75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5" h="55">
                    <a:moveTo>
                      <a:pt x="55" y="27"/>
                    </a:moveTo>
                    <a:lnTo>
                      <a:pt x="55" y="27"/>
                    </a:lnTo>
                    <a:lnTo>
                      <a:pt x="54" y="33"/>
                    </a:lnTo>
                    <a:lnTo>
                      <a:pt x="52" y="38"/>
                    </a:lnTo>
                    <a:lnTo>
                      <a:pt x="50" y="42"/>
                    </a:lnTo>
                    <a:lnTo>
                      <a:pt x="47" y="47"/>
                    </a:lnTo>
                    <a:lnTo>
                      <a:pt x="42" y="50"/>
                    </a:lnTo>
                    <a:lnTo>
                      <a:pt x="38" y="52"/>
                    </a:lnTo>
                    <a:lnTo>
                      <a:pt x="33" y="54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22" y="54"/>
                    </a:lnTo>
                    <a:lnTo>
                      <a:pt x="17" y="52"/>
                    </a:lnTo>
                    <a:lnTo>
                      <a:pt x="11" y="50"/>
                    </a:lnTo>
                    <a:lnTo>
                      <a:pt x="8" y="47"/>
                    </a:lnTo>
                    <a:lnTo>
                      <a:pt x="5" y="42"/>
                    </a:lnTo>
                    <a:lnTo>
                      <a:pt x="3" y="38"/>
                    </a:lnTo>
                    <a:lnTo>
                      <a:pt x="1" y="33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1" y="22"/>
                    </a:lnTo>
                    <a:lnTo>
                      <a:pt x="3" y="17"/>
                    </a:lnTo>
                    <a:lnTo>
                      <a:pt x="5" y="11"/>
                    </a:lnTo>
                    <a:lnTo>
                      <a:pt x="8" y="8"/>
                    </a:lnTo>
                    <a:lnTo>
                      <a:pt x="11" y="5"/>
                    </a:lnTo>
                    <a:lnTo>
                      <a:pt x="17" y="3"/>
                    </a:lnTo>
                    <a:lnTo>
                      <a:pt x="22" y="1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33" y="1"/>
                    </a:lnTo>
                    <a:lnTo>
                      <a:pt x="38" y="3"/>
                    </a:lnTo>
                    <a:lnTo>
                      <a:pt x="42" y="5"/>
                    </a:lnTo>
                    <a:lnTo>
                      <a:pt x="47" y="8"/>
                    </a:lnTo>
                    <a:lnTo>
                      <a:pt x="50" y="11"/>
                    </a:lnTo>
                    <a:lnTo>
                      <a:pt x="52" y="17"/>
                    </a:lnTo>
                    <a:lnTo>
                      <a:pt x="54" y="22"/>
                    </a:lnTo>
                    <a:lnTo>
                      <a:pt x="55" y="27"/>
                    </a:lnTo>
                    <a:lnTo>
                      <a:pt x="55" y="27"/>
                    </a:lnTo>
                    <a:close/>
                  </a:path>
                </a:pathLst>
              </a:custGeom>
              <a:solidFill>
                <a:srgbClr val="1214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21">
                <a:extLst>
                  <a:ext uri="{FF2B5EF4-FFF2-40B4-BE49-F238E27FC236}">
                    <a16:creationId xmlns:a16="http://schemas.microsoft.com/office/drawing/2014/main" id="{B10384C4-4776-087E-3D23-4B7F5668BD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4978" y="761435"/>
                <a:ext cx="26653" cy="29615"/>
              </a:xfrm>
              <a:custGeom>
                <a:avLst/>
                <a:gdLst>
                  <a:gd name="T0" fmla="*/ 18 w 18"/>
                  <a:gd name="T1" fmla="*/ 10 h 20"/>
                  <a:gd name="T2" fmla="*/ 18 w 18"/>
                  <a:gd name="T3" fmla="*/ 10 h 20"/>
                  <a:gd name="T4" fmla="*/ 18 w 18"/>
                  <a:gd name="T5" fmla="*/ 14 h 20"/>
                  <a:gd name="T6" fmla="*/ 16 w 18"/>
                  <a:gd name="T7" fmla="*/ 17 h 20"/>
                  <a:gd name="T8" fmla="*/ 13 w 18"/>
                  <a:gd name="T9" fmla="*/ 19 h 20"/>
                  <a:gd name="T10" fmla="*/ 10 w 18"/>
                  <a:gd name="T11" fmla="*/ 20 h 20"/>
                  <a:gd name="T12" fmla="*/ 10 w 18"/>
                  <a:gd name="T13" fmla="*/ 20 h 20"/>
                  <a:gd name="T14" fmla="*/ 5 w 18"/>
                  <a:gd name="T15" fmla="*/ 19 h 20"/>
                  <a:gd name="T16" fmla="*/ 3 w 18"/>
                  <a:gd name="T17" fmla="*/ 17 h 20"/>
                  <a:gd name="T18" fmla="*/ 0 w 18"/>
                  <a:gd name="T19" fmla="*/ 14 h 20"/>
                  <a:gd name="T20" fmla="*/ 0 w 18"/>
                  <a:gd name="T21" fmla="*/ 10 h 20"/>
                  <a:gd name="T22" fmla="*/ 0 w 18"/>
                  <a:gd name="T23" fmla="*/ 10 h 20"/>
                  <a:gd name="T24" fmla="*/ 0 w 18"/>
                  <a:gd name="T25" fmla="*/ 7 h 20"/>
                  <a:gd name="T26" fmla="*/ 3 w 18"/>
                  <a:gd name="T27" fmla="*/ 4 h 20"/>
                  <a:gd name="T28" fmla="*/ 5 w 18"/>
                  <a:gd name="T29" fmla="*/ 2 h 20"/>
                  <a:gd name="T30" fmla="*/ 10 w 18"/>
                  <a:gd name="T31" fmla="*/ 0 h 20"/>
                  <a:gd name="T32" fmla="*/ 10 w 18"/>
                  <a:gd name="T33" fmla="*/ 0 h 20"/>
                  <a:gd name="T34" fmla="*/ 13 w 18"/>
                  <a:gd name="T35" fmla="*/ 2 h 20"/>
                  <a:gd name="T36" fmla="*/ 16 w 18"/>
                  <a:gd name="T37" fmla="*/ 4 h 20"/>
                  <a:gd name="T38" fmla="*/ 18 w 18"/>
                  <a:gd name="T39" fmla="*/ 7 h 20"/>
                  <a:gd name="T40" fmla="*/ 18 w 18"/>
                  <a:gd name="T41" fmla="*/ 10 h 20"/>
                  <a:gd name="T42" fmla="*/ 18 w 18"/>
                  <a:gd name="T43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" h="20">
                    <a:moveTo>
                      <a:pt x="18" y="10"/>
                    </a:moveTo>
                    <a:lnTo>
                      <a:pt x="18" y="10"/>
                    </a:lnTo>
                    <a:lnTo>
                      <a:pt x="18" y="14"/>
                    </a:lnTo>
                    <a:lnTo>
                      <a:pt x="16" y="17"/>
                    </a:lnTo>
                    <a:lnTo>
                      <a:pt x="13" y="19"/>
                    </a:lnTo>
                    <a:lnTo>
                      <a:pt x="10" y="20"/>
                    </a:lnTo>
                    <a:lnTo>
                      <a:pt x="10" y="20"/>
                    </a:lnTo>
                    <a:lnTo>
                      <a:pt x="5" y="19"/>
                    </a:lnTo>
                    <a:lnTo>
                      <a:pt x="3" y="17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3" y="4"/>
                    </a:lnTo>
                    <a:lnTo>
                      <a:pt x="5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3" y="2"/>
                    </a:lnTo>
                    <a:lnTo>
                      <a:pt x="16" y="4"/>
                    </a:lnTo>
                    <a:lnTo>
                      <a:pt x="18" y="7"/>
                    </a:lnTo>
                    <a:lnTo>
                      <a:pt x="18" y="10"/>
                    </a:lnTo>
                    <a:lnTo>
                      <a:pt x="18" y="10"/>
                    </a:lnTo>
                    <a:close/>
                  </a:path>
                </a:pathLst>
              </a:custGeom>
              <a:solidFill>
                <a:srgbClr val="1E27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22">
                <a:extLst>
                  <a:ext uri="{FF2B5EF4-FFF2-40B4-BE49-F238E27FC236}">
                    <a16:creationId xmlns:a16="http://schemas.microsoft.com/office/drawing/2014/main" id="{56763307-D81B-CC6C-CF14-5A67E3DE71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2017" y="764397"/>
                <a:ext cx="25173" cy="22212"/>
              </a:xfrm>
              <a:custGeom>
                <a:avLst/>
                <a:gdLst>
                  <a:gd name="T0" fmla="*/ 17 w 17"/>
                  <a:gd name="T1" fmla="*/ 8 h 15"/>
                  <a:gd name="T2" fmla="*/ 17 w 17"/>
                  <a:gd name="T3" fmla="*/ 8 h 15"/>
                  <a:gd name="T4" fmla="*/ 17 w 17"/>
                  <a:gd name="T5" fmla="*/ 10 h 15"/>
                  <a:gd name="T6" fmla="*/ 15 w 17"/>
                  <a:gd name="T7" fmla="*/ 13 h 15"/>
                  <a:gd name="T8" fmla="*/ 12 w 17"/>
                  <a:gd name="T9" fmla="*/ 15 h 15"/>
                  <a:gd name="T10" fmla="*/ 8 w 17"/>
                  <a:gd name="T11" fmla="*/ 15 h 15"/>
                  <a:gd name="T12" fmla="*/ 8 w 17"/>
                  <a:gd name="T13" fmla="*/ 15 h 15"/>
                  <a:gd name="T14" fmla="*/ 5 w 17"/>
                  <a:gd name="T15" fmla="*/ 15 h 15"/>
                  <a:gd name="T16" fmla="*/ 3 w 17"/>
                  <a:gd name="T17" fmla="*/ 13 h 15"/>
                  <a:gd name="T18" fmla="*/ 2 w 17"/>
                  <a:gd name="T19" fmla="*/ 10 h 15"/>
                  <a:gd name="T20" fmla="*/ 0 w 17"/>
                  <a:gd name="T21" fmla="*/ 8 h 15"/>
                  <a:gd name="T22" fmla="*/ 0 w 17"/>
                  <a:gd name="T23" fmla="*/ 8 h 15"/>
                  <a:gd name="T24" fmla="*/ 2 w 17"/>
                  <a:gd name="T25" fmla="*/ 5 h 15"/>
                  <a:gd name="T26" fmla="*/ 3 w 17"/>
                  <a:gd name="T27" fmla="*/ 2 h 15"/>
                  <a:gd name="T28" fmla="*/ 5 w 17"/>
                  <a:gd name="T29" fmla="*/ 0 h 15"/>
                  <a:gd name="T30" fmla="*/ 8 w 17"/>
                  <a:gd name="T31" fmla="*/ 0 h 15"/>
                  <a:gd name="T32" fmla="*/ 8 w 17"/>
                  <a:gd name="T33" fmla="*/ 0 h 15"/>
                  <a:gd name="T34" fmla="*/ 12 w 17"/>
                  <a:gd name="T35" fmla="*/ 0 h 15"/>
                  <a:gd name="T36" fmla="*/ 15 w 17"/>
                  <a:gd name="T37" fmla="*/ 2 h 15"/>
                  <a:gd name="T38" fmla="*/ 17 w 17"/>
                  <a:gd name="T39" fmla="*/ 5 h 15"/>
                  <a:gd name="T40" fmla="*/ 17 w 17"/>
                  <a:gd name="T41" fmla="*/ 8 h 15"/>
                  <a:gd name="T42" fmla="*/ 17 w 17"/>
                  <a:gd name="T43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" h="15">
                    <a:moveTo>
                      <a:pt x="17" y="8"/>
                    </a:moveTo>
                    <a:lnTo>
                      <a:pt x="17" y="8"/>
                    </a:lnTo>
                    <a:lnTo>
                      <a:pt x="17" y="10"/>
                    </a:lnTo>
                    <a:lnTo>
                      <a:pt x="15" y="13"/>
                    </a:lnTo>
                    <a:lnTo>
                      <a:pt x="12" y="15"/>
                    </a:lnTo>
                    <a:lnTo>
                      <a:pt x="8" y="15"/>
                    </a:lnTo>
                    <a:lnTo>
                      <a:pt x="8" y="15"/>
                    </a:lnTo>
                    <a:lnTo>
                      <a:pt x="5" y="15"/>
                    </a:lnTo>
                    <a:lnTo>
                      <a:pt x="3" y="13"/>
                    </a:lnTo>
                    <a:lnTo>
                      <a:pt x="2" y="1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5"/>
                    </a:lnTo>
                    <a:lnTo>
                      <a:pt x="3" y="2"/>
                    </a:lnTo>
                    <a:lnTo>
                      <a:pt x="5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5" y="2"/>
                    </a:lnTo>
                    <a:lnTo>
                      <a:pt x="17" y="5"/>
                    </a:lnTo>
                    <a:lnTo>
                      <a:pt x="17" y="8"/>
                    </a:lnTo>
                    <a:lnTo>
                      <a:pt x="17" y="8"/>
                    </a:lnTo>
                    <a:close/>
                  </a:path>
                </a:pathLst>
              </a:custGeom>
              <a:solidFill>
                <a:srgbClr val="2233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23">
                <a:extLst>
                  <a:ext uri="{FF2B5EF4-FFF2-40B4-BE49-F238E27FC236}">
                    <a16:creationId xmlns:a16="http://schemas.microsoft.com/office/drawing/2014/main" id="{345DCCBE-CE52-4543-F9B4-F53CB6A2FA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6458" y="768839"/>
                <a:ext cx="10366" cy="13327"/>
              </a:xfrm>
              <a:custGeom>
                <a:avLst/>
                <a:gdLst>
                  <a:gd name="T0" fmla="*/ 7 w 7"/>
                  <a:gd name="T1" fmla="*/ 5 h 9"/>
                  <a:gd name="T2" fmla="*/ 7 w 7"/>
                  <a:gd name="T3" fmla="*/ 5 h 9"/>
                  <a:gd name="T4" fmla="*/ 7 w 7"/>
                  <a:gd name="T5" fmla="*/ 7 h 9"/>
                  <a:gd name="T6" fmla="*/ 4 w 7"/>
                  <a:gd name="T7" fmla="*/ 9 h 9"/>
                  <a:gd name="T8" fmla="*/ 4 w 7"/>
                  <a:gd name="T9" fmla="*/ 9 h 9"/>
                  <a:gd name="T10" fmla="*/ 0 w 7"/>
                  <a:gd name="T11" fmla="*/ 7 h 9"/>
                  <a:gd name="T12" fmla="*/ 0 w 7"/>
                  <a:gd name="T13" fmla="*/ 5 h 9"/>
                  <a:gd name="T14" fmla="*/ 0 w 7"/>
                  <a:gd name="T15" fmla="*/ 5 h 9"/>
                  <a:gd name="T16" fmla="*/ 0 w 7"/>
                  <a:gd name="T17" fmla="*/ 2 h 9"/>
                  <a:gd name="T18" fmla="*/ 4 w 7"/>
                  <a:gd name="T19" fmla="*/ 0 h 9"/>
                  <a:gd name="T20" fmla="*/ 4 w 7"/>
                  <a:gd name="T21" fmla="*/ 0 h 9"/>
                  <a:gd name="T22" fmla="*/ 7 w 7"/>
                  <a:gd name="T23" fmla="*/ 2 h 9"/>
                  <a:gd name="T24" fmla="*/ 7 w 7"/>
                  <a:gd name="T25" fmla="*/ 5 h 9"/>
                  <a:gd name="T26" fmla="*/ 7 w 7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" h="9">
                    <a:moveTo>
                      <a:pt x="7" y="5"/>
                    </a:moveTo>
                    <a:lnTo>
                      <a:pt x="7" y="5"/>
                    </a:lnTo>
                    <a:lnTo>
                      <a:pt x="7" y="7"/>
                    </a:lnTo>
                    <a:lnTo>
                      <a:pt x="4" y="9"/>
                    </a:lnTo>
                    <a:lnTo>
                      <a:pt x="4" y="9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7" y="2"/>
                    </a:lnTo>
                    <a:lnTo>
                      <a:pt x="7" y="5"/>
                    </a:lnTo>
                    <a:lnTo>
                      <a:pt x="7" y="5"/>
                    </a:lnTo>
                    <a:close/>
                  </a:path>
                </a:pathLst>
              </a:custGeom>
              <a:solidFill>
                <a:srgbClr val="2F4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24">
                <a:extLst>
                  <a:ext uri="{FF2B5EF4-FFF2-40B4-BE49-F238E27FC236}">
                    <a16:creationId xmlns:a16="http://schemas.microsoft.com/office/drawing/2014/main" id="{8FB3EB1A-8F00-9B3C-EF63-BB8563ABB7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9440" y="767359"/>
                <a:ext cx="22212" cy="29615"/>
              </a:xfrm>
              <a:custGeom>
                <a:avLst/>
                <a:gdLst>
                  <a:gd name="T0" fmla="*/ 15 w 15"/>
                  <a:gd name="T1" fmla="*/ 10 h 20"/>
                  <a:gd name="T2" fmla="*/ 15 w 15"/>
                  <a:gd name="T3" fmla="*/ 10 h 20"/>
                  <a:gd name="T4" fmla="*/ 14 w 15"/>
                  <a:gd name="T5" fmla="*/ 13 h 20"/>
                  <a:gd name="T6" fmla="*/ 12 w 15"/>
                  <a:gd name="T7" fmla="*/ 16 h 20"/>
                  <a:gd name="T8" fmla="*/ 10 w 15"/>
                  <a:gd name="T9" fmla="*/ 18 h 20"/>
                  <a:gd name="T10" fmla="*/ 9 w 15"/>
                  <a:gd name="T11" fmla="*/ 20 h 20"/>
                  <a:gd name="T12" fmla="*/ 9 w 15"/>
                  <a:gd name="T13" fmla="*/ 20 h 20"/>
                  <a:gd name="T14" fmla="*/ 5 w 15"/>
                  <a:gd name="T15" fmla="*/ 18 h 20"/>
                  <a:gd name="T16" fmla="*/ 3 w 15"/>
                  <a:gd name="T17" fmla="*/ 16 h 20"/>
                  <a:gd name="T18" fmla="*/ 2 w 15"/>
                  <a:gd name="T19" fmla="*/ 13 h 20"/>
                  <a:gd name="T20" fmla="*/ 0 w 15"/>
                  <a:gd name="T21" fmla="*/ 10 h 20"/>
                  <a:gd name="T22" fmla="*/ 0 w 15"/>
                  <a:gd name="T23" fmla="*/ 10 h 20"/>
                  <a:gd name="T24" fmla="*/ 2 w 15"/>
                  <a:gd name="T25" fmla="*/ 6 h 20"/>
                  <a:gd name="T26" fmla="*/ 3 w 15"/>
                  <a:gd name="T27" fmla="*/ 3 h 20"/>
                  <a:gd name="T28" fmla="*/ 5 w 15"/>
                  <a:gd name="T29" fmla="*/ 1 h 20"/>
                  <a:gd name="T30" fmla="*/ 9 w 15"/>
                  <a:gd name="T31" fmla="*/ 0 h 20"/>
                  <a:gd name="T32" fmla="*/ 9 w 15"/>
                  <a:gd name="T33" fmla="*/ 0 h 20"/>
                  <a:gd name="T34" fmla="*/ 10 w 15"/>
                  <a:gd name="T35" fmla="*/ 1 h 20"/>
                  <a:gd name="T36" fmla="*/ 12 w 15"/>
                  <a:gd name="T37" fmla="*/ 3 h 20"/>
                  <a:gd name="T38" fmla="*/ 14 w 15"/>
                  <a:gd name="T39" fmla="*/ 6 h 20"/>
                  <a:gd name="T40" fmla="*/ 15 w 15"/>
                  <a:gd name="T41" fmla="*/ 10 h 20"/>
                  <a:gd name="T42" fmla="*/ 15 w 15"/>
                  <a:gd name="T43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20">
                    <a:moveTo>
                      <a:pt x="15" y="10"/>
                    </a:moveTo>
                    <a:lnTo>
                      <a:pt x="15" y="10"/>
                    </a:lnTo>
                    <a:lnTo>
                      <a:pt x="14" y="13"/>
                    </a:lnTo>
                    <a:lnTo>
                      <a:pt x="12" y="16"/>
                    </a:lnTo>
                    <a:lnTo>
                      <a:pt x="10" y="18"/>
                    </a:lnTo>
                    <a:lnTo>
                      <a:pt x="9" y="20"/>
                    </a:lnTo>
                    <a:lnTo>
                      <a:pt x="9" y="20"/>
                    </a:lnTo>
                    <a:lnTo>
                      <a:pt x="5" y="18"/>
                    </a:lnTo>
                    <a:lnTo>
                      <a:pt x="3" y="16"/>
                    </a:lnTo>
                    <a:lnTo>
                      <a:pt x="2" y="13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3" y="3"/>
                    </a:lnTo>
                    <a:lnTo>
                      <a:pt x="5" y="1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10" y="1"/>
                    </a:lnTo>
                    <a:lnTo>
                      <a:pt x="12" y="3"/>
                    </a:lnTo>
                    <a:lnTo>
                      <a:pt x="14" y="6"/>
                    </a:lnTo>
                    <a:lnTo>
                      <a:pt x="15" y="10"/>
                    </a:lnTo>
                    <a:lnTo>
                      <a:pt x="15" y="10"/>
                    </a:lnTo>
                    <a:close/>
                  </a:path>
                </a:pathLst>
              </a:custGeom>
              <a:solidFill>
                <a:srgbClr val="1E27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25">
                <a:extLst>
                  <a:ext uri="{FF2B5EF4-FFF2-40B4-BE49-F238E27FC236}">
                    <a16:creationId xmlns:a16="http://schemas.microsoft.com/office/drawing/2014/main" id="{2D99095E-3875-7F34-DC37-0784DA9345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33882" y="771800"/>
                <a:ext cx="16288" cy="19250"/>
              </a:xfrm>
              <a:custGeom>
                <a:avLst/>
                <a:gdLst>
                  <a:gd name="T0" fmla="*/ 11 w 11"/>
                  <a:gd name="T1" fmla="*/ 7 h 13"/>
                  <a:gd name="T2" fmla="*/ 11 w 11"/>
                  <a:gd name="T3" fmla="*/ 7 h 13"/>
                  <a:gd name="T4" fmla="*/ 9 w 11"/>
                  <a:gd name="T5" fmla="*/ 12 h 13"/>
                  <a:gd name="T6" fmla="*/ 6 w 11"/>
                  <a:gd name="T7" fmla="*/ 13 h 13"/>
                  <a:gd name="T8" fmla="*/ 6 w 11"/>
                  <a:gd name="T9" fmla="*/ 13 h 13"/>
                  <a:gd name="T10" fmla="*/ 2 w 11"/>
                  <a:gd name="T11" fmla="*/ 12 h 13"/>
                  <a:gd name="T12" fmla="*/ 0 w 11"/>
                  <a:gd name="T13" fmla="*/ 7 h 13"/>
                  <a:gd name="T14" fmla="*/ 0 w 11"/>
                  <a:gd name="T15" fmla="*/ 7 h 13"/>
                  <a:gd name="T16" fmla="*/ 2 w 11"/>
                  <a:gd name="T17" fmla="*/ 2 h 13"/>
                  <a:gd name="T18" fmla="*/ 6 w 11"/>
                  <a:gd name="T19" fmla="*/ 0 h 13"/>
                  <a:gd name="T20" fmla="*/ 6 w 11"/>
                  <a:gd name="T21" fmla="*/ 0 h 13"/>
                  <a:gd name="T22" fmla="*/ 9 w 11"/>
                  <a:gd name="T23" fmla="*/ 2 h 13"/>
                  <a:gd name="T24" fmla="*/ 11 w 11"/>
                  <a:gd name="T25" fmla="*/ 7 h 13"/>
                  <a:gd name="T26" fmla="*/ 11 w 11"/>
                  <a:gd name="T27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3">
                    <a:moveTo>
                      <a:pt x="11" y="7"/>
                    </a:moveTo>
                    <a:lnTo>
                      <a:pt x="11" y="7"/>
                    </a:lnTo>
                    <a:lnTo>
                      <a:pt x="9" y="12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2" y="12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9" y="2"/>
                    </a:lnTo>
                    <a:lnTo>
                      <a:pt x="11" y="7"/>
                    </a:lnTo>
                    <a:lnTo>
                      <a:pt x="11" y="7"/>
                    </a:lnTo>
                    <a:close/>
                  </a:path>
                </a:pathLst>
              </a:custGeom>
              <a:solidFill>
                <a:srgbClr val="2233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26">
                <a:extLst>
                  <a:ext uri="{FF2B5EF4-FFF2-40B4-BE49-F238E27FC236}">
                    <a16:creationId xmlns:a16="http://schemas.microsoft.com/office/drawing/2014/main" id="{2767FEEF-4E35-B845-A0F1-27A7B7E81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39805" y="774762"/>
                <a:ext cx="7404" cy="11846"/>
              </a:xfrm>
              <a:custGeom>
                <a:avLst/>
                <a:gdLst>
                  <a:gd name="T0" fmla="*/ 5 w 5"/>
                  <a:gd name="T1" fmla="*/ 5 h 8"/>
                  <a:gd name="T2" fmla="*/ 5 w 5"/>
                  <a:gd name="T3" fmla="*/ 5 h 8"/>
                  <a:gd name="T4" fmla="*/ 5 w 5"/>
                  <a:gd name="T5" fmla="*/ 8 h 8"/>
                  <a:gd name="T6" fmla="*/ 2 w 5"/>
                  <a:gd name="T7" fmla="*/ 8 h 8"/>
                  <a:gd name="T8" fmla="*/ 2 w 5"/>
                  <a:gd name="T9" fmla="*/ 8 h 8"/>
                  <a:gd name="T10" fmla="*/ 0 w 5"/>
                  <a:gd name="T11" fmla="*/ 8 h 8"/>
                  <a:gd name="T12" fmla="*/ 0 w 5"/>
                  <a:gd name="T13" fmla="*/ 5 h 8"/>
                  <a:gd name="T14" fmla="*/ 0 w 5"/>
                  <a:gd name="T15" fmla="*/ 5 h 8"/>
                  <a:gd name="T16" fmla="*/ 0 w 5"/>
                  <a:gd name="T17" fmla="*/ 1 h 8"/>
                  <a:gd name="T18" fmla="*/ 2 w 5"/>
                  <a:gd name="T19" fmla="*/ 0 h 8"/>
                  <a:gd name="T20" fmla="*/ 2 w 5"/>
                  <a:gd name="T21" fmla="*/ 0 h 8"/>
                  <a:gd name="T22" fmla="*/ 5 w 5"/>
                  <a:gd name="T23" fmla="*/ 1 h 8"/>
                  <a:gd name="T24" fmla="*/ 5 w 5"/>
                  <a:gd name="T25" fmla="*/ 5 h 8"/>
                  <a:gd name="T26" fmla="*/ 5 w 5"/>
                  <a:gd name="T2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8">
                    <a:moveTo>
                      <a:pt x="5" y="5"/>
                    </a:moveTo>
                    <a:lnTo>
                      <a:pt x="5" y="5"/>
                    </a:lnTo>
                    <a:lnTo>
                      <a:pt x="5" y="8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5" y="1"/>
                    </a:lnTo>
                    <a:lnTo>
                      <a:pt x="5" y="5"/>
                    </a:lnTo>
                    <a:lnTo>
                      <a:pt x="5" y="5"/>
                    </a:lnTo>
                    <a:close/>
                  </a:path>
                </a:pathLst>
              </a:custGeom>
              <a:solidFill>
                <a:srgbClr val="243C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3" name="Freeform 14">
              <a:extLst>
                <a:ext uri="{FF2B5EF4-FFF2-40B4-BE49-F238E27FC236}">
                  <a16:creationId xmlns:a16="http://schemas.microsoft.com/office/drawing/2014/main" id="{91DE57AF-61CD-2B49-ED85-EC2C8C89A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0676" y="2693564"/>
              <a:ext cx="17529" cy="135616"/>
            </a:xfrm>
            <a:custGeom>
              <a:avLst/>
              <a:gdLst>
                <a:gd name="T0" fmla="*/ 8 w 19"/>
                <a:gd name="T1" fmla="*/ 147 h 147"/>
                <a:gd name="T2" fmla="*/ 12 w 19"/>
                <a:gd name="T3" fmla="*/ 147 h 147"/>
                <a:gd name="T4" fmla="*/ 12 w 19"/>
                <a:gd name="T5" fmla="*/ 147 h 147"/>
                <a:gd name="T6" fmla="*/ 13 w 19"/>
                <a:gd name="T7" fmla="*/ 147 h 147"/>
                <a:gd name="T8" fmla="*/ 15 w 19"/>
                <a:gd name="T9" fmla="*/ 145 h 147"/>
                <a:gd name="T10" fmla="*/ 17 w 19"/>
                <a:gd name="T11" fmla="*/ 143 h 147"/>
                <a:gd name="T12" fmla="*/ 19 w 19"/>
                <a:gd name="T13" fmla="*/ 140 h 147"/>
                <a:gd name="T14" fmla="*/ 19 w 19"/>
                <a:gd name="T15" fmla="*/ 7 h 147"/>
                <a:gd name="T16" fmla="*/ 19 w 19"/>
                <a:gd name="T17" fmla="*/ 7 h 147"/>
                <a:gd name="T18" fmla="*/ 17 w 19"/>
                <a:gd name="T19" fmla="*/ 5 h 147"/>
                <a:gd name="T20" fmla="*/ 15 w 19"/>
                <a:gd name="T21" fmla="*/ 4 h 147"/>
                <a:gd name="T22" fmla="*/ 13 w 19"/>
                <a:gd name="T23" fmla="*/ 2 h 147"/>
                <a:gd name="T24" fmla="*/ 12 w 19"/>
                <a:gd name="T25" fmla="*/ 0 h 147"/>
                <a:gd name="T26" fmla="*/ 8 w 19"/>
                <a:gd name="T27" fmla="*/ 0 h 147"/>
                <a:gd name="T28" fmla="*/ 8 w 19"/>
                <a:gd name="T29" fmla="*/ 0 h 147"/>
                <a:gd name="T30" fmla="*/ 5 w 19"/>
                <a:gd name="T31" fmla="*/ 2 h 147"/>
                <a:gd name="T32" fmla="*/ 2 w 19"/>
                <a:gd name="T33" fmla="*/ 4 h 147"/>
                <a:gd name="T34" fmla="*/ 0 w 19"/>
                <a:gd name="T35" fmla="*/ 7 h 147"/>
                <a:gd name="T36" fmla="*/ 0 w 19"/>
                <a:gd name="T37" fmla="*/ 10 h 147"/>
                <a:gd name="T38" fmla="*/ 0 w 19"/>
                <a:gd name="T39" fmla="*/ 138 h 147"/>
                <a:gd name="T40" fmla="*/ 0 w 19"/>
                <a:gd name="T41" fmla="*/ 138 h 147"/>
                <a:gd name="T42" fmla="*/ 0 w 19"/>
                <a:gd name="T43" fmla="*/ 142 h 147"/>
                <a:gd name="T44" fmla="*/ 2 w 19"/>
                <a:gd name="T45" fmla="*/ 145 h 147"/>
                <a:gd name="T46" fmla="*/ 5 w 19"/>
                <a:gd name="T47" fmla="*/ 147 h 147"/>
                <a:gd name="T48" fmla="*/ 8 w 19"/>
                <a:gd name="T49" fmla="*/ 147 h 147"/>
                <a:gd name="T50" fmla="*/ 8 w 19"/>
                <a:gd name="T51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147">
                  <a:moveTo>
                    <a:pt x="8" y="147"/>
                  </a:moveTo>
                  <a:lnTo>
                    <a:pt x="12" y="147"/>
                  </a:lnTo>
                  <a:lnTo>
                    <a:pt x="12" y="147"/>
                  </a:lnTo>
                  <a:lnTo>
                    <a:pt x="13" y="147"/>
                  </a:lnTo>
                  <a:lnTo>
                    <a:pt x="15" y="145"/>
                  </a:lnTo>
                  <a:lnTo>
                    <a:pt x="17" y="143"/>
                  </a:lnTo>
                  <a:lnTo>
                    <a:pt x="19" y="140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7" y="5"/>
                  </a:lnTo>
                  <a:lnTo>
                    <a:pt x="15" y="4"/>
                  </a:lnTo>
                  <a:lnTo>
                    <a:pt x="13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5" y="2"/>
                  </a:lnTo>
                  <a:lnTo>
                    <a:pt x="2" y="4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0" y="142"/>
                  </a:lnTo>
                  <a:lnTo>
                    <a:pt x="2" y="145"/>
                  </a:lnTo>
                  <a:lnTo>
                    <a:pt x="5" y="147"/>
                  </a:lnTo>
                  <a:lnTo>
                    <a:pt x="8" y="147"/>
                  </a:lnTo>
                  <a:lnTo>
                    <a:pt x="8" y="147"/>
                  </a:lnTo>
                  <a:close/>
                </a:path>
              </a:pathLst>
            </a:custGeom>
            <a:gradFill>
              <a:gsLst>
                <a:gs pos="49510">
                  <a:srgbClr val="AEAFB1"/>
                </a:gs>
                <a:gs pos="0">
                  <a:srgbClr val="000000">
                    <a:lumMod val="80000"/>
                    <a:lumOff val="20000"/>
                  </a:srgbClr>
                </a:gs>
                <a:gs pos="100000">
                  <a:srgbClr val="000000">
                    <a:lumMod val="80000"/>
                    <a:lumOff val="20000"/>
                  </a:srgbClr>
                </a:gs>
                <a:gs pos="80000">
                  <a:srgbClr val="868686"/>
                </a:gs>
                <a:gs pos="20000">
                  <a:srgbClr val="333333">
                    <a:lumMod val="50000"/>
                    <a:lumOff val="50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5">
              <a:extLst>
                <a:ext uri="{FF2B5EF4-FFF2-40B4-BE49-F238E27FC236}">
                  <a16:creationId xmlns:a16="http://schemas.microsoft.com/office/drawing/2014/main" id="{C4653B43-78A7-FB31-78E5-FB7745E448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0676" y="2956492"/>
              <a:ext cx="17529" cy="250935"/>
            </a:xfrm>
            <a:custGeom>
              <a:avLst/>
              <a:gdLst>
                <a:gd name="T0" fmla="*/ 8 w 19"/>
                <a:gd name="T1" fmla="*/ 272 h 272"/>
                <a:gd name="T2" fmla="*/ 12 w 19"/>
                <a:gd name="T3" fmla="*/ 272 h 272"/>
                <a:gd name="T4" fmla="*/ 12 w 19"/>
                <a:gd name="T5" fmla="*/ 272 h 272"/>
                <a:gd name="T6" fmla="*/ 13 w 19"/>
                <a:gd name="T7" fmla="*/ 270 h 272"/>
                <a:gd name="T8" fmla="*/ 15 w 19"/>
                <a:gd name="T9" fmla="*/ 270 h 272"/>
                <a:gd name="T10" fmla="*/ 17 w 19"/>
                <a:gd name="T11" fmla="*/ 267 h 272"/>
                <a:gd name="T12" fmla="*/ 19 w 19"/>
                <a:gd name="T13" fmla="*/ 265 h 272"/>
                <a:gd name="T14" fmla="*/ 19 w 19"/>
                <a:gd name="T15" fmla="*/ 6 h 272"/>
                <a:gd name="T16" fmla="*/ 19 w 19"/>
                <a:gd name="T17" fmla="*/ 6 h 272"/>
                <a:gd name="T18" fmla="*/ 17 w 19"/>
                <a:gd name="T19" fmla="*/ 3 h 272"/>
                <a:gd name="T20" fmla="*/ 15 w 19"/>
                <a:gd name="T21" fmla="*/ 1 h 272"/>
                <a:gd name="T22" fmla="*/ 13 w 19"/>
                <a:gd name="T23" fmla="*/ 0 h 272"/>
                <a:gd name="T24" fmla="*/ 12 w 19"/>
                <a:gd name="T25" fmla="*/ 0 h 272"/>
                <a:gd name="T26" fmla="*/ 8 w 19"/>
                <a:gd name="T27" fmla="*/ 0 h 272"/>
                <a:gd name="T28" fmla="*/ 8 w 19"/>
                <a:gd name="T29" fmla="*/ 0 h 272"/>
                <a:gd name="T30" fmla="*/ 5 w 19"/>
                <a:gd name="T31" fmla="*/ 0 h 272"/>
                <a:gd name="T32" fmla="*/ 2 w 19"/>
                <a:gd name="T33" fmla="*/ 1 h 272"/>
                <a:gd name="T34" fmla="*/ 0 w 19"/>
                <a:gd name="T35" fmla="*/ 5 h 272"/>
                <a:gd name="T36" fmla="*/ 0 w 19"/>
                <a:gd name="T37" fmla="*/ 8 h 272"/>
                <a:gd name="T38" fmla="*/ 0 w 19"/>
                <a:gd name="T39" fmla="*/ 262 h 272"/>
                <a:gd name="T40" fmla="*/ 0 w 19"/>
                <a:gd name="T41" fmla="*/ 262 h 272"/>
                <a:gd name="T42" fmla="*/ 0 w 19"/>
                <a:gd name="T43" fmla="*/ 265 h 272"/>
                <a:gd name="T44" fmla="*/ 2 w 19"/>
                <a:gd name="T45" fmla="*/ 269 h 272"/>
                <a:gd name="T46" fmla="*/ 5 w 19"/>
                <a:gd name="T47" fmla="*/ 270 h 272"/>
                <a:gd name="T48" fmla="*/ 8 w 19"/>
                <a:gd name="T49" fmla="*/ 272 h 272"/>
                <a:gd name="T50" fmla="*/ 8 w 19"/>
                <a:gd name="T51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72">
                  <a:moveTo>
                    <a:pt x="8" y="272"/>
                  </a:moveTo>
                  <a:lnTo>
                    <a:pt x="12" y="272"/>
                  </a:lnTo>
                  <a:lnTo>
                    <a:pt x="12" y="272"/>
                  </a:lnTo>
                  <a:lnTo>
                    <a:pt x="13" y="270"/>
                  </a:lnTo>
                  <a:lnTo>
                    <a:pt x="15" y="270"/>
                  </a:lnTo>
                  <a:lnTo>
                    <a:pt x="17" y="267"/>
                  </a:lnTo>
                  <a:lnTo>
                    <a:pt x="19" y="265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7" y="3"/>
                  </a:lnTo>
                  <a:lnTo>
                    <a:pt x="15" y="1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5" y="0"/>
                  </a:lnTo>
                  <a:lnTo>
                    <a:pt x="2" y="1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0" y="265"/>
                  </a:lnTo>
                  <a:lnTo>
                    <a:pt x="2" y="269"/>
                  </a:lnTo>
                  <a:lnTo>
                    <a:pt x="5" y="270"/>
                  </a:lnTo>
                  <a:lnTo>
                    <a:pt x="8" y="272"/>
                  </a:lnTo>
                  <a:lnTo>
                    <a:pt x="8" y="272"/>
                  </a:lnTo>
                  <a:close/>
                </a:path>
              </a:pathLst>
            </a:custGeom>
            <a:gradFill>
              <a:gsLst>
                <a:gs pos="49510">
                  <a:srgbClr val="AEAFB1"/>
                </a:gs>
                <a:gs pos="0">
                  <a:srgbClr val="000000">
                    <a:lumMod val="80000"/>
                    <a:lumOff val="20000"/>
                  </a:srgbClr>
                </a:gs>
                <a:gs pos="100000">
                  <a:srgbClr val="000000">
                    <a:lumMod val="80000"/>
                    <a:lumOff val="20000"/>
                  </a:srgbClr>
                </a:gs>
                <a:gs pos="80000">
                  <a:srgbClr val="868686"/>
                </a:gs>
                <a:gs pos="20000">
                  <a:srgbClr val="333333">
                    <a:lumMod val="50000"/>
                    <a:lumOff val="50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761021B2-19A2-BE3C-19AA-C639F0FBD3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586" y="3038599"/>
              <a:ext cx="13839" cy="416072"/>
            </a:xfrm>
            <a:custGeom>
              <a:avLst/>
              <a:gdLst>
                <a:gd name="T0" fmla="*/ 7 w 15"/>
                <a:gd name="T1" fmla="*/ 0 h 451"/>
                <a:gd name="T2" fmla="*/ 7 w 15"/>
                <a:gd name="T3" fmla="*/ 0 h 451"/>
                <a:gd name="T4" fmla="*/ 7 w 15"/>
                <a:gd name="T5" fmla="*/ 0 h 451"/>
                <a:gd name="T6" fmla="*/ 3 w 15"/>
                <a:gd name="T7" fmla="*/ 1 h 451"/>
                <a:gd name="T8" fmla="*/ 2 w 15"/>
                <a:gd name="T9" fmla="*/ 1 h 451"/>
                <a:gd name="T10" fmla="*/ 0 w 15"/>
                <a:gd name="T11" fmla="*/ 5 h 451"/>
                <a:gd name="T12" fmla="*/ 0 w 15"/>
                <a:gd name="T13" fmla="*/ 7 h 451"/>
                <a:gd name="T14" fmla="*/ 0 w 15"/>
                <a:gd name="T15" fmla="*/ 444 h 451"/>
                <a:gd name="T16" fmla="*/ 0 w 15"/>
                <a:gd name="T17" fmla="*/ 444 h 451"/>
                <a:gd name="T18" fmla="*/ 0 w 15"/>
                <a:gd name="T19" fmla="*/ 446 h 451"/>
                <a:gd name="T20" fmla="*/ 2 w 15"/>
                <a:gd name="T21" fmla="*/ 449 h 451"/>
                <a:gd name="T22" fmla="*/ 3 w 15"/>
                <a:gd name="T23" fmla="*/ 449 h 451"/>
                <a:gd name="T24" fmla="*/ 7 w 15"/>
                <a:gd name="T25" fmla="*/ 451 h 451"/>
                <a:gd name="T26" fmla="*/ 7 w 15"/>
                <a:gd name="T27" fmla="*/ 451 h 451"/>
                <a:gd name="T28" fmla="*/ 7 w 15"/>
                <a:gd name="T29" fmla="*/ 451 h 451"/>
                <a:gd name="T30" fmla="*/ 10 w 15"/>
                <a:gd name="T31" fmla="*/ 449 h 451"/>
                <a:gd name="T32" fmla="*/ 13 w 15"/>
                <a:gd name="T33" fmla="*/ 447 h 451"/>
                <a:gd name="T34" fmla="*/ 15 w 15"/>
                <a:gd name="T35" fmla="*/ 444 h 451"/>
                <a:gd name="T36" fmla="*/ 15 w 15"/>
                <a:gd name="T37" fmla="*/ 441 h 451"/>
                <a:gd name="T38" fmla="*/ 15 w 15"/>
                <a:gd name="T39" fmla="*/ 10 h 451"/>
                <a:gd name="T40" fmla="*/ 15 w 15"/>
                <a:gd name="T41" fmla="*/ 10 h 451"/>
                <a:gd name="T42" fmla="*/ 15 w 15"/>
                <a:gd name="T43" fmla="*/ 7 h 451"/>
                <a:gd name="T44" fmla="*/ 13 w 15"/>
                <a:gd name="T45" fmla="*/ 3 h 451"/>
                <a:gd name="T46" fmla="*/ 10 w 15"/>
                <a:gd name="T47" fmla="*/ 1 h 451"/>
                <a:gd name="T48" fmla="*/ 7 w 15"/>
                <a:gd name="T49" fmla="*/ 0 h 451"/>
                <a:gd name="T50" fmla="*/ 7 w 15"/>
                <a:gd name="T51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" h="451">
                  <a:moveTo>
                    <a:pt x="7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3" y="1"/>
                  </a:lnTo>
                  <a:lnTo>
                    <a:pt x="2" y="1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444"/>
                  </a:lnTo>
                  <a:lnTo>
                    <a:pt x="0" y="444"/>
                  </a:lnTo>
                  <a:lnTo>
                    <a:pt x="0" y="446"/>
                  </a:lnTo>
                  <a:lnTo>
                    <a:pt x="2" y="449"/>
                  </a:lnTo>
                  <a:lnTo>
                    <a:pt x="3" y="449"/>
                  </a:lnTo>
                  <a:lnTo>
                    <a:pt x="7" y="451"/>
                  </a:lnTo>
                  <a:lnTo>
                    <a:pt x="7" y="451"/>
                  </a:lnTo>
                  <a:lnTo>
                    <a:pt x="7" y="451"/>
                  </a:lnTo>
                  <a:lnTo>
                    <a:pt x="10" y="449"/>
                  </a:lnTo>
                  <a:lnTo>
                    <a:pt x="13" y="447"/>
                  </a:lnTo>
                  <a:lnTo>
                    <a:pt x="15" y="444"/>
                  </a:lnTo>
                  <a:lnTo>
                    <a:pt x="15" y="441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5" y="7"/>
                  </a:lnTo>
                  <a:lnTo>
                    <a:pt x="13" y="3"/>
                  </a:lnTo>
                  <a:lnTo>
                    <a:pt x="10" y="1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49510">
                  <a:srgbClr val="AEAFB1"/>
                </a:gs>
                <a:gs pos="0">
                  <a:srgbClr val="000000">
                    <a:lumMod val="80000"/>
                    <a:lumOff val="20000"/>
                  </a:srgbClr>
                </a:gs>
                <a:gs pos="100000">
                  <a:srgbClr val="000000">
                    <a:lumMod val="80000"/>
                    <a:lumOff val="20000"/>
                  </a:srgbClr>
                </a:gs>
                <a:gs pos="80000">
                  <a:srgbClr val="868686"/>
                </a:gs>
                <a:gs pos="20000">
                  <a:srgbClr val="333333">
                    <a:lumMod val="50000"/>
                    <a:lumOff val="50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7">
              <a:extLst>
                <a:ext uri="{FF2B5EF4-FFF2-40B4-BE49-F238E27FC236}">
                  <a16:creationId xmlns:a16="http://schemas.microsoft.com/office/drawing/2014/main" id="{AE5AEF83-6F93-FD62-7004-38ACD1AEC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0676" y="3280308"/>
              <a:ext cx="17529" cy="257392"/>
            </a:xfrm>
            <a:custGeom>
              <a:avLst/>
              <a:gdLst>
                <a:gd name="T0" fmla="*/ 8 w 19"/>
                <a:gd name="T1" fmla="*/ 279 h 279"/>
                <a:gd name="T2" fmla="*/ 12 w 19"/>
                <a:gd name="T3" fmla="*/ 279 h 279"/>
                <a:gd name="T4" fmla="*/ 12 w 19"/>
                <a:gd name="T5" fmla="*/ 279 h 279"/>
                <a:gd name="T6" fmla="*/ 13 w 19"/>
                <a:gd name="T7" fmla="*/ 279 h 279"/>
                <a:gd name="T8" fmla="*/ 15 w 19"/>
                <a:gd name="T9" fmla="*/ 278 h 279"/>
                <a:gd name="T10" fmla="*/ 17 w 19"/>
                <a:gd name="T11" fmla="*/ 276 h 279"/>
                <a:gd name="T12" fmla="*/ 19 w 19"/>
                <a:gd name="T13" fmla="*/ 273 h 279"/>
                <a:gd name="T14" fmla="*/ 19 w 19"/>
                <a:gd name="T15" fmla="*/ 7 h 279"/>
                <a:gd name="T16" fmla="*/ 19 w 19"/>
                <a:gd name="T17" fmla="*/ 7 h 279"/>
                <a:gd name="T18" fmla="*/ 17 w 19"/>
                <a:gd name="T19" fmla="*/ 4 h 279"/>
                <a:gd name="T20" fmla="*/ 15 w 19"/>
                <a:gd name="T21" fmla="*/ 2 h 279"/>
                <a:gd name="T22" fmla="*/ 13 w 19"/>
                <a:gd name="T23" fmla="*/ 0 h 279"/>
                <a:gd name="T24" fmla="*/ 12 w 19"/>
                <a:gd name="T25" fmla="*/ 0 h 279"/>
                <a:gd name="T26" fmla="*/ 8 w 19"/>
                <a:gd name="T27" fmla="*/ 0 h 279"/>
                <a:gd name="T28" fmla="*/ 8 w 19"/>
                <a:gd name="T29" fmla="*/ 0 h 279"/>
                <a:gd name="T30" fmla="*/ 5 w 19"/>
                <a:gd name="T31" fmla="*/ 0 h 279"/>
                <a:gd name="T32" fmla="*/ 2 w 19"/>
                <a:gd name="T33" fmla="*/ 2 h 279"/>
                <a:gd name="T34" fmla="*/ 0 w 19"/>
                <a:gd name="T35" fmla="*/ 5 h 279"/>
                <a:gd name="T36" fmla="*/ 0 w 19"/>
                <a:gd name="T37" fmla="*/ 9 h 279"/>
                <a:gd name="T38" fmla="*/ 0 w 19"/>
                <a:gd name="T39" fmla="*/ 271 h 279"/>
                <a:gd name="T40" fmla="*/ 0 w 19"/>
                <a:gd name="T41" fmla="*/ 271 h 279"/>
                <a:gd name="T42" fmla="*/ 0 w 19"/>
                <a:gd name="T43" fmla="*/ 274 h 279"/>
                <a:gd name="T44" fmla="*/ 2 w 19"/>
                <a:gd name="T45" fmla="*/ 278 h 279"/>
                <a:gd name="T46" fmla="*/ 5 w 19"/>
                <a:gd name="T47" fmla="*/ 279 h 279"/>
                <a:gd name="T48" fmla="*/ 8 w 19"/>
                <a:gd name="T49" fmla="*/ 279 h 279"/>
                <a:gd name="T50" fmla="*/ 8 w 19"/>
                <a:gd name="T51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79">
                  <a:moveTo>
                    <a:pt x="8" y="279"/>
                  </a:moveTo>
                  <a:lnTo>
                    <a:pt x="12" y="279"/>
                  </a:lnTo>
                  <a:lnTo>
                    <a:pt x="12" y="279"/>
                  </a:lnTo>
                  <a:lnTo>
                    <a:pt x="13" y="279"/>
                  </a:lnTo>
                  <a:lnTo>
                    <a:pt x="15" y="278"/>
                  </a:lnTo>
                  <a:lnTo>
                    <a:pt x="17" y="276"/>
                  </a:lnTo>
                  <a:lnTo>
                    <a:pt x="19" y="273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7" y="4"/>
                  </a:lnTo>
                  <a:lnTo>
                    <a:pt x="15" y="2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5"/>
                  </a:lnTo>
                  <a:lnTo>
                    <a:pt x="0" y="9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274"/>
                  </a:lnTo>
                  <a:lnTo>
                    <a:pt x="2" y="278"/>
                  </a:lnTo>
                  <a:lnTo>
                    <a:pt x="5" y="279"/>
                  </a:lnTo>
                  <a:lnTo>
                    <a:pt x="8" y="279"/>
                  </a:lnTo>
                  <a:lnTo>
                    <a:pt x="8" y="279"/>
                  </a:lnTo>
                  <a:close/>
                </a:path>
              </a:pathLst>
            </a:custGeom>
            <a:gradFill>
              <a:gsLst>
                <a:gs pos="49510">
                  <a:srgbClr val="AEAFB1"/>
                </a:gs>
                <a:gs pos="0">
                  <a:srgbClr val="000000">
                    <a:lumMod val="80000"/>
                    <a:lumOff val="20000"/>
                  </a:srgbClr>
                </a:gs>
                <a:gs pos="100000">
                  <a:srgbClr val="000000">
                    <a:lumMod val="80000"/>
                    <a:lumOff val="20000"/>
                  </a:srgbClr>
                </a:gs>
                <a:gs pos="80000">
                  <a:srgbClr val="868686"/>
                </a:gs>
                <a:gs pos="20000">
                  <a:srgbClr val="333333">
                    <a:lumMod val="50000"/>
                    <a:lumOff val="50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7" name="오른쪽 화살표[R] 76">
            <a:extLst>
              <a:ext uri="{FF2B5EF4-FFF2-40B4-BE49-F238E27FC236}">
                <a16:creationId xmlns:a16="http://schemas.microsoft.com/office/drawing/2014/main" id="{E3DFDF44-5AD4-0C07-5E94-2F484DD51838}"/>
              </a:ext>
            </a:extLst>
          </p:cNvPr>
          <p:cNvSpPr/>
          <p:nvPr/>
        </p:nvSpPr>
        <p:spPr>
          <a:xfrm>
            <a:off x="3684867" y="3686268"/>
            <a:ext cx="964951" cy="415555"/>
          </a:xfrm>
          <a:prstGeom prst="rightArrow">
            <a:avLst/>
          </a:prstGeom>
          <a:solidFill>
            <a:srgbClr val="1E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78" name="오른쪽 화살표[R] 77">
            <a:extLst>
              <a:ext uri="{FF2B5EF4-FFF2-40B4-BE49-F238E27FC236}">
                <a16:creationId xmlns:a16="http://schemas.microsoft.com/office/drawing/2014/main" id="{62415612-4543-6259-E910-57242622934F}"/>
              </a:ext>
            </a:extLst>
          </p:cNvPr>
          <p:cNvSpPr/>
          <p:nvPr/>
        </p:nvSpPr>
        <p:spPr>
          <a:xfrm>
            <a:off x="7649795" y="3706089"/>
            <a:ext cx="964951" cy="415555"/>
          </a:xfrm>
          <a:prstGeom prst="rightArrow">
            <a:avLst/>
          </a:prstGeom>
          <a:solidFill>
            <a:srgbClr val="1E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826CD7FB-EF57-4F9C-EEEC-5AD95F0039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22" t="31446" r="19333" b="34736"/>
          <a:stretch/>
        </p:blipFill>
        <p:spPr>
          <a:xfrm>
            <a:off x="9097378" y="1679266"/>
            <a:ext cx="1952163" cy="575521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EA3B3196-6500-933D-6430-EB8FED8CEA44}"/>
              </a:ext>
            </a:extLst>
          </p:cNvPr>
          <p:cNvSpPr txBox="1"/>
          <p:nvPr/>
        </p:nvSpPr>
        <p:spPr>
          <a:xfrm>
            <a:off x="9614940" y="3207702"/>
            <a:ext cx="924612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4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Dotum Medium" pitchFamily="2" charset="-127"/>
                <a:ea typeface="KoPubDotum Medium" pitchFamily="2" charset="-127"/>
                <a:cs typeface="SF Pro Display Light" pitchFamily="2" charset="0"/>
              </a:rPr>
              <a:t>Dog</a:t>
            </a:r>
          </a:p>
          <a:p>
            <a:pPr algn="ctr"/>
            <a:r>
              <a:rPr lang="ko-KR" altLang="en-US" sz="40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犬</a:t>
            </a:r>
            <a:endParaRPr lang="en-US" altLang="ko-KR" sz="4000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algn="ctr"/>
            <a:r>
              <a:rPr lang="ar-AE" altLang="ko-US" sz="4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كلب</a:t>
            </a:r>
            <a:endParaRPr lang="en-US" altLang="ko-KR" sz="40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Dotum Medium" pitchFamily="2" charset="-127"/>
              <a:ea typeface="KoPubDotum Medium" pitchFamily="2" charset="-127"/>
              <a:cs typeface="SF Pro Display Light" pitchFamily="2" charset="0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5FD81465-0832-1FDB-93A9-8D82CDF47059}"/>
              </a:ext>
            </a:extLst>
          </p:cNvPr>
          <p:cNvGrpSpPr/>
          <p:nvPr/>
        </p:nvGrpSpPr>
        <p:grpSpPr>
          <a:xfrm>
            <a:off x="1343006" y="2891432"/>
            <a:ext cx="1968463" cy="2049485"/>
            <a:chOff x="2132550" y="2381069"/>
            <a:chExt cx="2311685" cy="2311685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4E5EE733-7188-A5D0-12A2-FD580A9A638F}"/>
                </a:ext>
              </a:extLst>
            </p:cNvPr>
            <p:cNvGrpSpPr/>
            <p:nvPr/>
          </p:nvGrpSpPr>
          <p:grpSpPr>
            <a:xfrm>
              <a:off x="2132550" y="2381069"/>
              <a:ext cx="2311685" cy="2311685"/>
              <a:chOff x="2132550" y="2381069"/>
              <a:chExt cx="2311685" cy="2311685"/>
            </a:xfrm>
          </p:grpSpPr>
          <p:pic>
            <p:nvPicPr>
              <p:cNvPr id="84" name="그림 83">
                <a:extLst>
                  <a:ext uri="{FF2B5EF4-FFF2-40B4-BE49-F238E27FC236}">
                    <a16:creationId xmlns:a16="http://schemas.microsoft.com/office/drawing/2014/main" id="{52C1A89F-9D3C-3DF3-08AF-7781CEB3C0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32550" y="2381069"/>
                <a:ext cx="2311685" cy="2311685"/>
              </a:xfrm>
              <a:prstGeom prst="rect">
                <a:avLst/>
              </a:prstGeom>
            </p:spPr>
          </p:pic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7221DDA8-0995-E9A5-B0AE-4B24AA7ACBCE}"/>
                  </a:ext>
                </a:extLst>
              </p:cNvPr>
              <p:cNvSpPr/>
              <p:nvPr/>
            </p:nvSpPr>
            <p:spPr>
              <a:xfrm>
                <a:off x="2537717" y="2671281"/>
                <a:ext cx="1623316" cy="17260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US" altLang="en-US"/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4E699F8-DAF4-9A01-74D6-5BB97CF8EBAF}"/>
                </a:ext>
              </a:extLst>
            </p:cNvPr>
            <p:cNvSpPr txBox="1"/>
            <p:nvPr/>
          </p:nvSpPr>
          <p:spPr>
            <a:xfrm>
              <a:off x="2690264" y="2764867"/>
              <a:ext cx="1179577" cy="156218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z="9000" b="1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Dotum Medium" pitchFamily="2" charset="-127"/>
                  <a:ea typeface="KoPubDotum Medium" pitchFamily="2" charset="-127"/>
                  <a:cs typeface="SF Pro Display Light" pitchFamily="2" charset="0"/>
                </a:rPr>
                <a:t>개</a:t>
              </a:r>
              <a:endParaRPr lang="en-US" altLang="ko-KR" sz="9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Dotum Medium" pitchFamily="2" charset="-127"/>
                <a:ea typeface="KoPubDotum Medium" pitchFamily="2" charset="-127"/>
                <a:cs typeface="SF Pro Display Light" pitchFamily="2" charset="0"/>
              </a:endParaRPr>
            </a:p>
          </p:txBody>
        </p:sp>
      </p:grpSp>
      <p:pic>
        <p:nvPicPr>
          <p:cNvPr id="86" name="그림 85">
            <a:extLst>
              <a:ext uri="{FF2B5EF4-FFF2-40B4-BE49-F238E27FC236}">
                <a16:creationId xmlns:a16="http://schemas.microsoft.com/office/drawing/2014/main" id="{92DAB0F1-FBF8-B300-8C21-B539FDE67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096" y="2891432"/>
            <a:ext cx="2481120" cy="182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24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8F2445-5E9B-8DC8-8EDA-198CF2D72CC5}"/>
              </a:ext>
            </a:extLst>
          </p:cNvPr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gradFill>
            <a:gsLst>
              <a:gs pos="0">
                <a:srgbClr val="2166FF"/>
              </a:gs>
              <a:gs pos="100000">
                <a:srgbClr val="0049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5DE1ED-FDCB-0159-722A-A2CCEDEA3695}"/>
              </a:ext>
            </a:extLst>
          </p:cNvPr>
          <p:cNvSpPr txBox="1"/>
          <p:nvPr/>
        </p:nvSpPr>
        <p:spPr>
          <a:xfrm>
            <a:off x="488950" y="981984"/>
            <a:ext cx="2575705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5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과제 추진 일정</a:t>
            </a:r>
            <a:endParaRPr lang="en-US" altLang="ko-KR" sz="35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C7DDF6-226B-6BA6-DCA9-454BE9997592}"/>
              </a:ext>
            </a:extLst>
          </p:cNvPr>
          <p:cNvSpPr txBox="1"/>
          <p:nvPr/>
        </p:nvSpPr>
        <p:spPr>
          <a:xfrm>
            <a:off x="488950" y="558838"/>
            <a:ext cx="4169090" cy="3077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2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95754-0DD1-46D3-8472-7ED3306AC56E}"/>
              </a:ext>
            </a:extLst>
          </p:cNvPr>
          <p:cNvSpPr txBox="1"/>
          <p:nvPr/>
        </p:nvSpPr>
        <p:spPr>
          <a:xfrm>
            <a:off x="7392431" y="3196216"/>
            <a:ext cx="3635932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287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rPr>
              <a:t>03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BC72D7-1AC1-087B-0D86-C51C750721AA}"/>
              </a:ext>
            </a:extLst>
          </p:cNvPr>
          <p:cNvSpPr txBox="1"/>
          <p:nvPr/>
        </p:nvSpPr>
        <p:spPr>
          <a:xfrm>
            <a:off x="3713188" y="4848195"/>
            <a:ext cx="215533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US" sz="15000" dirty="0"/>
              <a:t>🤯</a:t>
            </a:r>
            <a:endParaRPr kumimoji="1" lang="ko-US" altLang="en-US" sz="15000" dirty="0"/>
          </a:p>
        </p:txBody>
      </p:sp>
    </p:spTree>
    <p:extLst>
      <p:ext uri="{BB962C8B-B14F-4D97-AF65-F5344CB8AC3E}">
        <p14:creationId xmlns:p14="http://schemas.microsoft.com/office/powerpoint/2010/main" val="1654167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DA9938E7-2339-09AA-2DE6-5659300806B6}"/>
              </a:ext>
            </a:extLst>
          </p:cNvPr>
          <p:cNvCxnSpPr>
            <a:cxnSpLocks/>
          </p:cNvCxnSpPr>
          <p:nvPr/>
        </p:nvCxnSpPr>
        <p:spPr>
          <a:xfrm>
            <a:off x="3449134" y="2064975"/>
            <a:ext cx="0" cy="4174564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1BABA526-951B-59FC-9B12-E05199DB24B9}"/>
              </a:ext>
            </a:extLst>
          </p:cNvPr>
          <p:cNvCxnSpPr>
            <a:cxnSpLocks/>
          </p:cNvCxnSpPr>
          <p:nvPr/>
        </p:nvCxnSpPr>
        <p:spPr>
          <a:xfrm>
            <a:off x="4382821" y="2090168"/>
            <a:ext cx="0" cy="4174564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D805E989-5628-1BD3-657B-3BFCDEF30838}"/>
              </a:ext>
            </a:extLst>
          </p:cNvPr>
          <p:cNvCxnSpPr>
            <a:cxnSpLocks/>
          </p:cNvCxnSpPr>
          <p:nvPr/>
        </p:nvCxnSpPr>
        <p:spPr>
          <a:xfrm>
            <a:off x="5397070" y="1876567"/>
            <a:ext cx="0" cy="438816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AE4EC004-7713-ECC0-10F3-86ABBFBD52AF}"/>
              </a:ext>
            </a:extLst>
          </p:cNvPr>
          <p:cNvCxnSpPr>
            <a:cxnSpLocks/>
          </p:cNvCxnSpPr>
          <p:nvPr/>
        </p:nvCxnSpPr>
        <p:spPr>
          <a:xfrm>
            <a:off x="7053149" y="1866057"/>
            <a:ext cx="0" cy="438816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CEB4DB3B-5227-67FD-243A-5415133616AA}"/>
              </a:ext>
            </a:extLst>
          </p:cNvPr>
          <p:cNvCxnSpPr>
            <a:cxnSpLocks/>
          </p:cNvCxnSpPr>
          <p:nvPr/>
        </p:nvCxnSpPr>
        <p:spPr>
          <a:xfrm>
            <a:off x="8007858" y="1876567"/>
            <a:ext cx="0" cy="438816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22223"/>
            <a:ext cx="46753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US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과제 추진 일정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1069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36077"/>
            <a:ext cx="310950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406F47-5D73-102B-A85C-46D044998107}"/>
              </a:ext>
            </a:extLst>
          </p:cNvPr>
          <p:cNvSpPr txBox="1"/>
          <p:nvPr/>
        </p:nvSpPr>
        <p:spPr>
          <a:xfrm>
            <a:off x="329123" y="1797608"/>
            <a:ext cx="294503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US" altLang="en-US" dirty="0">
                <a:latin typeface="KoPubDotum Medium" pitchFamily="2" charset="-127"/>
                <a:ea typeface="KoPubDotum Medium" pitchFamily="2" charset="-127"/>
              </a:rPr>
              <a:t>학습 데이터 수집 및 구축</a:t>
            </a:r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kumimoji="1" lang="ko-US" altLang="en-US" dirty="0">
                <a:latin typeface="KoPubDotum Medium" pitchFamily="2" charset="-127"/>
                <a:ea typeface="KoPubDotum Medium" pitchFamily="2" charset="-127"/>
              </a:rPr>
              <a:t>인공지능 모델 설계</a:t>
            </a:r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kumimoji="1" lang="ko-US" altLang="en-US" dirty="0">
                <a:latin typeface="KoPubDotum Medium" pitchFamily="2" charset="-127"/>
                <a:ea typeface="KoPubDotum Medium" pitchFamily="2" charset="-127"/>
              </a:rPr>
              <a:t>인공지능 모델 학습 및 튜닝</a:t>
            </a:r>
          </a:p>
          <a:p>
            <a:pPr algn="ctr"/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kumimoji="1" lang="ko-US" altLang="en-US" dirty="0">
                <a:latin typeface="KoPubDotum Medium" pitchFamily="2" charset="-127"/>
                <a:ea typeface="KoPubDotum Medium" pitchFamily="2" charset="-127"/>
              </a:rPr>
              <a:t>인공지능 모델 배포</a:t>
            </a:r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kumimoji="1" lang="ko-US" altLang="en-US" dirty="0">
                <a:latin typeface="KoPubDotum Medium" pitchFamily="2" charset="-127"/>
                <a:ea typeface="KoPubDotum Medium" pitchFamily="2" charset="-127"/>
              </a:rPr>
              <a:t>안드로이드 어플리케이션 제작</a:t>
            </a:r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kumimoji="1" lang="ko-US" altLang="en-US" dirty="0">
                <a:latin typeface="KoPubDotum Medium" pitchFamily="2" charset="-127"/>
                <a:ea typeface="KoPubDotum Medium" pitchFamily="2" charset="-127"/>
              </a:rPr>
              <a:t>및 </a:t>
            </a:r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논문</a:t>
            </a:r>
            <a:r>
              <a:rPr kumimoji="1" lang="en-US" altLang="ko-KR" dirty="0">
                <a:latin typeface="KoPubDotum Medium" pitchFamily="2" charset="-127"/>
                <a:ea typeface="KoPubDotum Medium" pitchFamily="2" charset="-127"/>
              </a:rPr>
              <a:t>/</a:t>
            </a:r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특허 작성</a:t>
            </a:r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kumimoji="1" lang="ko-US" altLang="en-US" dirty="0">
                <a:latin typeface="KoPubDotum Medium" pitchFamily="2" charset="-127"/>
                <a:ea typeface="KoPubDotum Medium" pitchFamily="2" charset="-127"/>
              </a:rPr>
              <a:t>최종 산출물 등록 및 제출</a:t>
            </a:r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56A00A-54D2-06C0-A9BD-F253094DF04A}"/>
              </a:ext>
            </a:extLst>
          </p:cNvPr>
          <p:cNvSpPr/>
          <p:nvPr/>
        </p:nvSpPr>
        <p:spPr>
          <a:xfrm>
            <a:off x="3438624" y="1876567"/>
            <a:ext cx="954707" cy="2627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170E0B-E260-5B37-E0B6-6481B40B9660}"/>
              </a:ext>
            </a:extLst>
          </p:cNvPr>
          <p:cNvSpPr/>
          <p:nvPr/>
        </p:nvSpPr>
        <p:spPr>
          <a:xfrm>
            <a:off x="4382821" y="2641490"/>
            <a:ext cx="2670329" cy="2627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7FDCBC-F105-0419-EEC5-DE1B8630A36F}"/>
              </a:ext>
            </a:extLst>
          </p:cNvPr>
          <p:cNvSpPr/>
          <p:nvPr/>
        </p:nvSpPr>
        <p:spPr>
          <a:xfrm>
            <a:off x="5398149" y="3440186"/>
            <a:ext cx="1665506" cy="2627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51A971D-9EBE-6F53-0C4F-9BB313C34F67}"/>
              </a:ext>
            </a:extLst>
          </p:cNvPr>
          <p:cNvSpPr/>
          <p:nvPr/>
        </p:nvSpPr>
        <p:spPr>
          <a:xfrm>
            <a:off x="7053151" y="4238882"/>
            <a:ext cx="954707" cy="2627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EE453E-CBB6-D317-E716-03361FAACBB3}"/>
              </a:ext>
            </a:extLst>
          </p:cNvPr>
          <p:cNvSpPr/>
          <p:nvPr/>
        </p:nvSpPr>
        <p:spPr>
          <a:xfrm>
            <a:off x="7997353" y="5292709"/>
            <a:ext cx="2680836" cy="26275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6AF4BEF-C510-B01B-34E1-8A29A25831A3}"/>
              </a:ext>
            </a:extLst>
          </p:cNvPr>
          <p:cNvSpPr/>
          <p:nvPr/>
        </p:nvSpPr>
        <p:spPr>
          <a:xfrm>
            <a:off x="10676199" y="5976781"/>
            <a:ext cx="954707" cy="2627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CE4055-FF67-CA59-178D-6E298143C269}"/>
              </a:ext>
            </a:extLst>
          </p:cNvPr>
          <p:cNvSpPr txBox="1"/>
          <p:nvPr/>
        </p:nvSpPr>
        <p:spPr>
          <a:xfrm>
            <a:off x="3192539" y="1410652"/>
            <a:ext cx="901721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500" dirty="0">
                <a:latin typeface="KoPubDotum Medium" pitchFamily="2" charset="-127"/>
                <a:ea typeface="KoPubDotum Medium" pitchFamily="2" charset="-127"/>
              </a:rPr>
              <a:t>9/20          9/27        10/11                     10/25         11/1                                        11/22       12/6     </a:t>
            </a:r>
            <a:endParaRPr kumimoji="1" lang="en-US" altLang="ko-US" sz="1500" dirty="0">
              <a:latin typeface="KoPubDotum Medium" pitchFamily="2" charset="-127"/>
              <a:ea typeface="KoPubDotum Medium" pitchFamily="2" charset="-127"/>
            </a:endParaRP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F1EA9C4F-2015-E640-4144-8113F0F4E477}"/>
              </a:ext>
            </a:extLst>
          </p:cNvPr>
          <p:cNvCxnSpPr>
            <a:cxnSpLocks/>
          </p:cNvCxnSpPr>
          <p:nvPr/>
        </p:nvCxnSpPr>
        <p:spPr>
          <a:xfrm>
            <a:off x="10678189" y="1889849"/>
            <a:ext cx="0" cy="438816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E1F157E-7CDA-8DD6-16AD-834CC26759DF}"/>
              </a:ext>
            </a:extLst>
          </p:cNvPr>
          <p:cNvCxnSpPr>
            <a:cxnSpLocks/>
          </p:cNvCxnSpPr>
          <p:nvPr/>
        </p:nvCxnSpPr>
        <p:spPr>
          <a:xfrm>
            <a:off x="11637092" y="1876567"/>
            <a:ext cx="0" cy="438816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4746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22223"/>
            <a:ext cx="46753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US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과제 추진 일정</a:t>
            </a:r>
            <a:r>
              <a:rPr lang="en-US" altLang="ko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: </a:t>
            </a:r>
            <a:r>
              <a:rPr lang="ko-US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멘토와 회의 일정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1069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36077"/>
            <a:ext cx="310950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사람, 실내, 사람들이(가) 표시된 사진&#10;&#10;자동 생성된 설명">
            <a:extLst>
              <a:ext uri="{FF2B5EF4-FFF2-40B4-BE49-F238E27FC236}">
                <a16:creationId xmlns:a16="http://schemas.microsoft.com/office/drawing/2014/main" id="{A95BBF78-278A-D443-450C-4AC85796B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86" y="2043022"/>
            <a:ext cx="5031129" cy="37733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85FE60-9664-A1B9-581C-62B32C003943}"/>
              </a:ext>
            </a:extLst>
          </p:cNvPr>
          <p:cNvSpPr txBox="1"/>
          <p:nvPr/>
        </p:nvSpPr>
        <p:spPr>
          <a:xfrm>
            <a:off x="7970236" y="5941427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US" altLang="en-US" dirty="0">
                <a:latin typeface="KoPubDotum Medium" pitchFamily="2" charset="-127"/>
                <a:ea typeface="KoPubDotum Medium" pitchFamily="2" charset="-127"/>
              </a:rPr>
              <a:t>주 </a:t>
            </a:r>
            <a:r>
              <a:rPr kumimoji="1" lang="en-US" altLang="ko-US" dirty="0">
                <a:latin typeface="KoPubDotum Medium" pitchFamily="2" charset="-127"/>
                <a:ea typeface="KoPubDotum Medium" pitchFamily="2" charset="-127"/>
              </a:rPr>
              <a:t>1</a:t>
            </a:r>
            <a:r>
              <a:rPr kumimoji="1" lang="ko-US" altLang="en-US" dirty="0">
                <a:latin typeface="KoPubDotum Medium" pitchFamily="2" charset="-127"/>
                <a:ea typeface="KoPubDotum Medium" pitchFamily="2" charset="-127"/>
              </a:rPr>
              <a:t>회 팀 회의</a:t>
            </a:r>
            <a:endParaRPr kumimoji="1" lang="en-US" altLang="ko-US" dirty="0">
              <a:latin typeface="KoPubDotum Medium" pitchFamily="2" charset="-127"/>
              <a:ea typeface="KoPubDotum Medium" pitchFamily="2" charset="-127"/>
            </a:endParaRPr>
          </a:p>
        </p:txBody>
      </p:sp>
      <p:pic>
        <p:nvPicPr>
          <p:cNvPr id="24" name="그림 23" descr="텍스트, 화면, 스크린샷이(가) 표시된 사진&#10;&#10;자동 생성된 설명">
            <a:extLst>
              <a:ext uri="{FF2B5EF4-FFF2-40B4-BE49-F238E27FC236}">
                <a16:creationId xmlns:a16="http://schemas.microsoft.com/office/drawing/2014/main" id="{0E705624-6F9A-3250-3DAE-197C2C3D59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8"/>
          <a:stretch/>
        </p:blipFill>
        <p:spPr>
          <a:xfrm>
            <a:off x="5620385" y="2043022"/>
            <a:ext cx="6226083" cy="378358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64AFF31-3D58-9A9C-FC8F-FBDC6F5DCC16}"/>
              </a:ext>
            </a:extLst>
          </p:cNvPr>
          <p:cNvSpPr txBox="1"/>
          <p:nvPr/>
        </p:nvSpPr>
        <p:spPr>
          <a:xfrm>
            <a:off x="1045940" y="5941427"/>
            <a:ext cx="3582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US" altLang="en-US" dirty="0">
                <a:latin typeface="KoPubDotum Medium" pitchFamily="2" charset="-127"/>
                <a:ea typeface="KoPubDotum Medium" pitchFamily="2" charset="-127"/>
              </a:rPr>
              <a:t>매주 월 오전 </a:t>
            </a:r>
            <a:r>
              <a:rPr kumimoji="1" lang="en-US" altLang="ko-US" dirty="0">
                <a:latin typeface="KoPubDotum Medium" pitchFamily="2" charset="-127"/>
                <a:ea typeface="KoPubDotum Medium" pitchFamily="2" charset="-127"/>
              </a:rPr>
              <a:t>1</a:t>
            </a:r>
            <a:r>
              <a:rPr kumimoji="1" lang="en-US" altLang="ko-KR" dirty="0">
                <a:latin typeface="KoPubDotum Medium" pitchFamily="2" charset="-127"/>
                <a:ea typeface="KoPubDotum Medium" pitchFamily="2" charset="-127"/>
              </a:rPr>
              <a:t>0:30</a:t>
            </a:r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 멘토와 대면 회의</a:t>
            </a:r>
            <a:endParaRPr kumimoji="1" lang="ko-US" altLang="en-US" dirty="0">
              <a:latin typeface="KoPubDotum Medium" pitchFamily="2" charset="-127"/>
              <a:ea typeface="KoPub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396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8F2445-5E9B-8DC8-8EDA-198CF2D72CC5}"/>
              </a:ext>
            </a:extLst>
          </p:cNvPr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gradFill>
            <a:gsLst>
              <a:gs pos="0">
                <a:srgbClr val="2166FF"/>
              </a:gs>
              <a:gs pos="100000">
                <a:srgbClr val="0049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5DE1ED-FDCB-0159-722A-A2CCEDEA3695}"/>
              </a:ext>
            </a:extLst>
          </p:cNvPr>
          <p:cNvSpPr txBox="1"/>
          <p:nvPr/>
        </p:nvSpPr>
        <p:spPr>
          <a:xfrm>
            <a:off x="488950" y="981984"/>
            <a:ext cx="3989554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5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기대 효과 및 활용 방안</a:t>
            </a:r>
            <a:endParaRPr lang="en-US" altLang="ko-KR" sz="35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C7DDF6-226B-6BA6-DCA9-454BE9997592}"/>
              </a:ext>
            </a:extLst>
          </p:cNvPr>
          <p:cNvSpPr txBox="1"/>
          <p:nvPr/>
        </p:nvSpPr>
        <p:spPr>
          <a:xfrm>
            <a:off x="488950" y="558838"/>
            <a:ext cx="4169090" cy="3077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2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95754-0DD1-46D3-8472-7ED3306AC56E}"/>
              </a:ext>
            </a:extLst>
          </p:cNvPr>
          <p:cNvSpPr txBox="1"/>
          <p:nvPr/>
        </p:nvSpPr>
        <p:spPr>
          <a:xfrm>
            <a:off x="7134347" y="3196216"/>
            <a:ext cx="3894016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287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rPr>
              <a:t>04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BC72D7-1AC1-087B-0D86-C51C750721AA}"/>
              </a:ext>
            </a:extLst>
          </p:cNvPr>
          <p:cNvSpPr txBox="1"/>
          <p:nvPr/>
        </p:nvSpPr>
        <p:spPr>
          <a:xfrm>
            <a:off x="3815371" y="4875967"/>
            <a:ext cx="215533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US" sz="15000" dirty="0"/>
              <a:t>🤩</a:t>
            </a:r>
            <a:endParaRPr kumimoji="1" lang="ko-US" altLang="en-US" sz="15000" dirty="0"/>
          </a:p>
        </p:txBody>
      </p:sp>
    </p:spTree>
    <p:extLst>
      <p:ext uri="{BB962C8B-B14F-4D97-AF65-F5344CB8AC3E}">
        <p14:creationId xmlns:p14="http://schemas.microsoft.com/office/powerpoint/2010/main" val="3374930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22223"/>
            <a:ext cx="49212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US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기대 효과 및 활용 방안</a:t>
            </a:r>
            <a:r>
              <a:rPr lang="en-US" altLang="ko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: </a:t>
            </a:r>
            <a:r>
              <a:rPr lang="ko-US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교육적 기대효과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1710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36077"/>
            <a:ext cx="310950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460D68-BAC7-C9E9-13F8-CF4862B6F744}"/>
              </a:ext>
            </a:extLst>
          </p:cNvPr>
          <p:cNvSpPr txBox="1"/>
          <p:nvPr/>
        </p:nvSpPr>
        <p:spPr>
          <a:xfrm>
            <a:off x="1234673" y="4553112"/>
            <a:ext cx="182389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b="1" dirty="0">
                <a:latin typeface="KOPUBDOTUM MEDIUM" pitchFamily="2" charset="-127"/>
                <a:ea typeface="KOPUBDOTUM MEDIUM" pitchFamily="2" charset="-127"/>
              </a:rPr>
              <a:t>컴퓨터 비전 기술 학습</a:t>
            </a:r>
            <a:endParaRPr lang="id-ID" altLang="ko-KR" b="1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A9EDB9-F3BC-FCAC-F65B-5DC9EFC043C6}"/>
              </a:ext>
            </a:extLst>
          </p:cNvPr>
          <p:cNvSpPr txBox="1"/>
          <p:nvPr/>
        </p:nvSpPr>
        <p:spPr>
          <a:xfrm>
            <a:off x="1296406" y="5086804"/>
            <a:ext cx="1731243" cy="4621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Light" panose="02000403000000020004" pitchFamily="50" charset="-127"/>
              </a:rPr>
              <a:t>이미지 데이터 생성 및 변환을 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Dotum Medium" pitchFamily="2" charset="-127"/>
              <a:ea typeface="KoPubDotum Medium" pitchFamily="2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Light" panose="02000403000000020004" pitchFamily="50" charset="-127"/>
              </a:rPr>
              <a:t>통한 컴퓨터 비전 기술 학습</a:t>
            </a: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Dotum Medium" pitchFamily="2" charset="-127"/>
              <a:ea typeface="KoPubDotum Medium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A851D7-4C8D-6E02-45CB-03FA286BCBA5}"/>
              </a:ext>
            </a:extLst>
          </p:cNvPr>
          <p:cNvSpPr txBox="1"/>
          <p:nvPr/>
        </p:nvSpPr>
        <p:spPr>
          <a:xfrm>
            <a:off x="4050251" y="4430000"/>
            <a:ext cx="176939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b="1" dirty="0">
                <a:latin typeface="KOPUBDOTUM MEDIUM" pitchFamily="2" charset="-127"/>
                <a:ea typeface="KOPUBDOTUM MEDIUM" pitchFamily="2" charset="-127"/>
              </a:rPr>
              <a:t>인공지능 기술 이해도 </a:t>
            </a:r>
            <a:endParaRPr lang="en-US" altLang="ko-KR" b="1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lang="ko-KR" altLang="en-US" b="1" dirty="0">
                <a:latin typeface="KOPUBDOTUM MEDIUM" pitchFamily="2" charset="-127"/>
                <a:ea typeface="KOPUBDOTUM MEDIUM" pitchFamily="2" charset="-127"/>
              </a:rPr>
              <a:t>및 구현 능력 습득</a:t>
            </a:r>
            <a:endParaRPr lang="id-ID" altLang="ko-KR" b="1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5D12E7-206A-320C-814D-81F5413290D7}"/>
              </a:ext>
            </a:extLst>
          </p:cNvPr>
          <p:cNvSpPr txBox="1"/>
          <p:nvPr/>
        </p:nvSpPr>
        <p:spPr>
          <a:xfrm>
            <a:off x="6519496" y="4514448"/>
            <a:ext cx="217463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b="1" dirty="0">
                <a:latin typeface="KOPUBDOTUM MEDIUM" pitchFamily="2" charset="-127"/>
                <a:ea typeface="KOPUBDOTUM MEDIUM" pitchFamily="2" charset="-127"/>
              </a:rPr>
              <a:t>안드로이드 개발 능력 상승</a:t>
            </a:r>
            <a:endParaRPr lang="id-ID" altLang="ko-KR" b="1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1970B4-C632-0902-4A2A-4362CA9D998F}"/>
              </a:ext>
            </a:extLst>
          </p:cNvPr>
          <p:cNvSpPr txBox="1"/>
          <p:nvPr/>
        </p:nvSpPr>
        <p:spPr>
          <a:xfrm>
            <a:off x="9507118" y="4391338"/>
            <a:ext cx="141865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b="1" dirty="0">
                <a:latin typeface="KOPUBDOTUM MEDIUM" pitchFamily="2" charset="-127"/>
                <a:ea typeface="KOPUBDOTUM MEDIUM" pitchFamily="2" charset="-127"/>
              </a:rPr>
              <a:t>공학적 사고력 및 </a:t>
            </a:r>
            <a:endParaRPr lang="en-US" altLang="ko-KR" b="1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lang="ko-KR" altLang="en-US" b="1" dirty="0">
                <a:latin typeface="KOPUBDOTUM MEDIUM" pitchFamily="2" charset="-127"/>
                <a:ea typeface="KOPUBDOTUM MEDIUM" pitchFamily="2" charset="-127"/>
              </a:rPr>
              <a:t>논문 작성법 습득</a:t>
            </a:r>
            <a:endParaRPr lang="id-ID" altLang="ko-KR" b="1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" name="Oval 1">
            <a:extLst>
              <a:ext uri="{FF2B5EF4-FFF2-40B4-BE49-F238E27FC236}">
                <a16:creationId xmlns:a16="http://schemas.microsoft.com/office/drawing/2014/main" id="{3E1834E4-0241-74FB-1152-33111A4ECF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9885" y="2887191"/>
            <a:ext cx="553108" cy="54132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en-US" sz="1801" dirty="0">
              <a:solidFill>
                <a:prstClr val="black"/>
              </a:solidFill>
              <a:latin typeface="Pretendard Light" panose="020004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1B6124-EA03-662C-EE3B-A857CAFE0DE1}"/>
              </a:ext>
            </a:extLst>
          </p:cNvPr>
          <p:cNvSpPr txBox="1"/>
          <p:nvPr/>
        </p:nvSpPr>
        <p:spPr>
          <a:xfrm>
            <a:off x="3844053" y="5086804"/>
            <a:ext cx="2282676" cy="70218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Light" panose="02000403000000020004" pitchFamily="50" charset="-127"/>
              </a:rPr>
              <a:t>인공지능 오픈 소스 활용 및 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Light" panose="02000403000000020004" pitchFamily="50" charset="-127"/>
              </a:rPr>
              <a:t>CNN 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Light" panose="02000403000000020004" pitchFamily="50" charset="-127"/>
              </a:rPr>
              <a:t>모델 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Dotum Medium" pitchFamily="2" charset="-127"/>
              <a:ea typeface="KoPubDotum Medium" pitchFamily="2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Light" panose="02000403000000020004" pitchFamily="50" charset="-127"/>
              </a:rPr>
              <a:t>설계를 통한 인공지능 기술 관련 이해도 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Dotum Medium" pitchFamily="2" charset="-127"/>
              <a:ea typeface="KoPubDotum Medium" pitchFamily="2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Light" panose="02000403000000020004" pitchFamily="50" charset="-127"/>
              </a:rPr>
              <a:t>및 구현 능력 습득</a:t>
            </a: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Dotum Medium" pitchFamily="2" charset="-127"/>
              <a:ea typeface="KoPubDotum Medium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4A345-3F95-3C92-7E8D-88354F6316E3}"/>
              </a:ext>
            </a:extLst>
          </p:cNvPr>
          <p:cNvSpPr txBox="1"/>
          <p:nvPr/>
        </p:nvSpPr>
        <p:spPr>
          <a:xfrm>
            <a:off x="6512404" y="5086804"/>
            <a:ext cx="2205732" cy="4621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Light" panose="02000403000000020004" pitchFamily="50" charset="-127"/>
              </a:rPr>
              <a:t>안드로이드 어플리케이션 구현을 통한 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Dotum Medium" pitchFamily="2" charset="-127"/>
              <a:ea typeface="KoPubDotum Medium" pitchFamily="2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Light" panose="02000403000000020004" pitchFamily="50" charset="-127"/>
              </a:rPr>
              <a:t>소프트웨어 구성 및 개발 능력 상승</a:t>
            </a: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Dotum Medium" pitchFamily="2" charset="-127"/>
              <a:ea typeface="KoPubDotum Medium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C4A6A8-8835-8312-5782-943A858133BF}"/>
              </a:ext>
            </a:extLst>
          </p:cNvPr>
          <p:cNvSpPr txBox="1"/>
          <p:nvPr/>
        </p:nvSpPr>
        <p:spPr>
          <a:xfrm>
            <a:off x="9177051" y="5086804"/>
            <a:ext cx="2292294" cy="9350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Light" panose="02000403000000020004" pitchFamily="50" charset="-127"/>
              </a:rPr>
              <a:t>주어진 문제에 대한 해결 및 개선 방안 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Dotum Medium" pitchFamily="2" charset="-127"/>
              <a:ea typeface="KoPubDotum Medium" pitchFamily="2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Light" panose="02000403000000020004" pitchFamily="50" charset="-127"/>
              </a:rPr>
              <a:t>탐구와 더불어 해당 사항에 대한 논문 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Dotum Medium" pitchFamily="2" charset="-127"/>
              <a:ea typeface="KoPubDotum Medium" pitchFamily="2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Light" panose="02000403000000020004" pitchFamily="50" charset="-127"/>
              </a:rPr>
              <a:t>작성을 통하여 공학적 사고력 및 논리적 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Dotum Medium" pitchFamily="2" charset="-127"/>
              <a:ea typeface="KoPubDotum Medium" pitchFamily="2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Light" panose="02000403000000020004" pitchFamily="50" charset="-127"/>
              </a:rPr>
              <a:t>글쓰기 능력 함양</a:t>
            </a: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Dotum Medium" pitchFamily="2" charset="-127"/>
              <a:ea typeface="KoPubDotum Medium" pitchFamily="2" charset="-127"/>
              <a:cs typeface="Pretendard Light" panose="02000403000000020004" pitchFamily="50" charset="-127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51D3815-6928-B52A-21E4-C3A15888F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52" y="2632792"/>
            <a:ext cx="1393497" cy="139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10E768BB-8F02-149B-79B8-415F8A459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160" y="2478457"/>
            <a:ext cx="1608366" cy="16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784B197A-AF60-7BC4-5297-1375DEEBD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138" y="2502890"/>
            <a:ext cx="1608367" cy="160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9A5474FD-3F59-D358-DFB2-CE3E48630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510" y="2632792"/>
            <a:ext cx="1337638" cy="133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873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AF48E725-F2CC-4825-BA18-F0AB704E9D6F}"/>
              </a:ext>
            </a:extLst>
          </p:cNvPr>
          <p:cNvSpPr txBox="1"/>
          <p:nvPr/>
        </p:nvSpPr>
        <p:spPr>
          <a:xfrm>
            <a:off x="1174750" y="822223"/>
            <a:ext cx="87748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팀 소개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cxnSp>
        <p:nvCxnSpPr>
          <p:cNvPr id="33" name="직선 연결선 9">
            <a:extLst>
              <a:ext uri="{FF2B5EF4-FFF2-40B4-BE49-F238E27FC236}">
                <a16:creationId xmlns:a16="http://schemas.microsoft.com/office/drawing/2014/main" id="{B38DA655-A6FB-408C-901D-AC59597C3399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36B34AFD-8CCE-4778-B406-F6F234450C49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C55507A-8B93-44FB-B21A-552BEFD4E184}"/>
              </a:ext>
            </a:extLst>
          </p:cNvPr>
          <p:cNvSpPr txBox="1"/>
          <p:nvPr/>
        </p:nvSpPr>
        <p:spPr>
          <a:xfrm>
            <a:off x="570850" y="822223"/>
            <a:ext cx="42511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00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02EF4C9-1D89-A7DF-B0EE-B530F8FBF46A}"/>
              </a:ext>
            </a:extLst>
          </p:cNvPr>
          <p:cNvGrpSpPr/>
          <p:nvPr/>
        </p:nvGrpSpPr>
        <p:grpSpPr>
          <a:xfrm>
            <a:off x="9088288" y="2499348"/>
            <a:ext cx="1714236" cy="3104032"/>
            <a:chOff x="9054834" y="2281791"/>
            <a:chExt cx="1714236" cy="31040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34BD508-7791-42FA-845A-35D77BF3387C}"/>
                </a:ext>
              </a:extLst>
            </p:cNvPr>
            <p:cNvSpPr txBox="1"/>
            <p:nvPr/>
          </p:nvSpPr>
          <p:spPr>
            <a:xfrm>
              <a:off x="9528398" y="4856193"/>
              <a:ext cx="665568" cy="3238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ko-KR" altLang="en-US" sz="2000" spc="-20" dirty="0" err="1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Dotum Medium" pitchFamily="2" charset="-127"/>
                  <a:ea typeface="KoPubDotum Medium" pitchFamily="2" charset="-127"/>
                  <a:cs typeface="Pretendard ExtraBold" panose="02000903000000020004" pitchFamily="2" charset="-127"/>
                </a:rPr>
                <a:t>신찬규</a:t>
              </a:r>
              <a:endParaRPr lang="id-ID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B9509CA-B995-4E82-9F9F-3E08FEE9C0C0}"/>
                </a:ext>
              </a:extLst>
            </p:cNvPr>
            <p:cNvSpPr txBox="1"/>
            <p:nvPr/>
          </p:nvSpPr>
          <p:spPr>
            <a:xfrm>
              <a:off x="9354531" y="5154991"/>
              <a:ext cx="1103828" cy="2308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5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Dotum Medium" pitchFamily="2" charset="-127"/>
                  <a:ea typeface="KoPubDotum Medium" pitchFamily="2" charset="-127"/>
                  <a:cs typeface="SF Pro Display Light" pitchFamily="2" charset="0"/>
                </a:rPr>
                <a:t>2020111854 </a:t>
              </a:r>
            </a:p>
          </p:txBody>
        </p:sp>
        <p:pic>
          <p:nvPicPr>
            <p:cNvPr id="12" name="그림 11" descr="사람, 하늘, 실외, 착용이(가) 표시된 사진&#10;&#10;자동 생성된 설명">
              <a:extLst>
                <a:ext uri="{FF2B5EF4-FFF2-40B4-BE49-F238E27FC236}">
                  <a16:creationId xmlns:a16="http://schemas.microsoft.com/office/drawing/2014/main" id="{44E7B010-1D0A-1431-B436-5A453157D1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78" r="15509"/>
            <a:stretch/>
          </p:blipFill>
          <p:spPr>
            <a:xfrm>
              <a:off x="9054834" y="2281791"/>
              <a:ext cx="1714236" cy="2294417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713A8EF-8220-362B-61AF-337DFD8E65B9}"/>
              </a:ext>
            </a:extLst>
          </p:cNvPr>
          <p:cNvGrpSpPr/>
          <p:nvPr/>
        </p:nvGrpSpPr>
        <p:grpSpPr>
          <a:xfrm>
            <a:off x="6474404" y="2499348"/>
            <a:ext cx="1714236" cy="3104028"/>
            <a:chOff x="6096000" y="2281791"/>
            <a:chExt cx="1714236" cy="310402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EE0FD57-8A91-47C7-A94D-836F9A436460}"/>
                </a:ext>
              </a:extLst>
            </p:cNvPr>
            <p:cNvSpPr txBox="1"/>
            <p:nvPr/>
          </p:nvSpPr>
          <p:spPr>
            <a:xfrm>
              <a:off x="6616104" y="4856189"/>
              <a:ext cx="665568" cy="3238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ko-KR" altLang="en-US" sz="2000" spc="-20" dirty="0" err="1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Dotum Medium" pitchFamily="2" charset="-127"/>
                  <a:ea typeface="KoPubDotum Medium" pitchFamily="2" charset="-127"/>
                  <a:cs typeface="Pretendard ExtraBold" panose="02000903000000020004" pitchFamily="2" charset="-127"/>
                </a:rPr>
                <a:t>노준혁</a:t>
              </a:r>
              <a:endParaRPr lang="id-ID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E5CA6D5-2145-486D-80E2-ACAE1FFD9440}"/>
                </a:ext>
              </a:extLst>
            </p:cNvPr>
            <p:cNvSpPr txBox="1"/>
            <p:nvPr/>
          </p:nvSpPr>
          <p:spPr>
            <a:xfrm>
              <a:off x="6397628" y="5154987"/>
              <a:ext cx="1051570" cy="2308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5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Dotum Medium" pitchFamily="2" charset="-127"/>
                  <a:ea typeface="KoPubDotum Medium" pitchFamily="2" charset="-127"/>
                  <a:cs typeface="SF Pro Display Light" pitchFamily="2" charset="0"/>
                </a:rPr>
                <a:t>2020117830</a:t>
              </a:r>
            </a:p>
          </p:txBody>
        </p:sp>
        <p:pic>
          <p:nvPicPr>
            <p:cNvPr id="14" name="그림 13" descr="사람, 실내, 착용, 선글라스이(가) 표시된 사진&#10;&#10;자동 생성된 설명">
              <a:extLst>
                <a:ext uri="{FF2B5EF4-FFF2-40B4-BE49-F238E27FC236}">
                  <a16:creationId xmlns:a16="http://schemas.microsoft.com/office/drawing/2014/main" id="{B885FE55-C45F-20F4-4FC6-6EF0349088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34435" b="34167"/>
            <a:stretch/>
          </p:blipFill>
          <p:spPr>
            <a:xfrm>
              <a:off x="6096000" y="2281791"/>
              <a:ext cx="1714236" cy="2294413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03E2BB-5C01-FA44-E2CC-3D9E3B71C513}"/>
              </a:ext>
            </a:extLst>
          </p:cNvPr>
          <p:cNvGrpSpPr/>
          <p:nvPr/>
        </p:nvGrpSpPr>
        <p:grpSpPr>
          <a:xfrm>
            <a:off x="3887421" y="2499348"/>
            <a:ext cx="1714236" cy="3104028"/>
            <a:chOff x="3610171" y="2281791"/>
            <a:chExt cx="1714236" cy="3104028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242554A-4D72-43C5-8854-F0C4E6157882}"/>
                </a:ext>
              </a:extLst>
            </p:cNvPr>
            <p:cNvSpPr txBox="1"/>
            <p:nvPr/>
          </p:nvSpPr>
          <p:spPr>
            <a:xfrm>
              <a:off x="4134505" y="4856188"/>
              <a:ext cx="665568" cy="3238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ko-KR" altLang="en-US" sz="20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Dotum Medium" pitchFamily="2" charset="-127"/>
                  <a:ea typeface="KoPubDotum Medium" pitchFamily="2" charset="-127"/>
                  <a:cs typeface="Pretendard ExtraBold" panose="02000903000000020004" pitchFamily="2" charset="-127"/>
                </a:rPr>
                <a:t>김지연</a:t>
              </a:r>
              <a:endParaRPr lang="id-ID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8BFE594-45EB-454E-951B-EF5398AC2BFF}"/>
                </a:ext>
              </a:extLst>
            </p:cNvPr>
            <p:cNvSpPr txBox="1"/>
            <p:nvPr/>
          </p:nvSpPr>
          <p:spPr>
            <a:xfrm>
              <a:off x="3946055" y="5154987"/>
              <a:ext cx="1051570" cy="2308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5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Dotum Medium" pitchFamily="2" charset="-127"/>
                  <a:ea typeface="KoPubDotum Medium" pitchFamily="2" charset="-127"/>
                  <a:cs typeface="SF Pro Display Light" pitchFamily="2" charset="0"/>
                </a:rPr>
                <a:t>2020115402</a:t>
              </a: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01273C0-A744-B56B-6ED3-AFC87FE3E6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19" t="710" r="13519" b="-710"/>
            <a:stretch/>
          </p:blipFill>
          <p:spPr>
            <a:xfrm>
              <a:off x="3610171" y="2281791"/>
              <a:ext cx="1714236" cy="2349500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E601F06-245C-C995-EB6F-1AF02604C3FB}"/>
              </a:ext>
            </a:extLst>
          </p:cNvPr>
          <p:cNvGrpSpPr/>
          <p:nvPr/>
        </p:nvGrpSpPr>
        <p:grpSpPr>
          <a:xfrm>
            <a:off x="1273537" y="2499348"/>
            <a:ext cx="1714236" cy="3123167"/>
            <a:chOff x="1342957" y="2281791"/>
            <a:chExt cx="1714236" cy="312316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517525-838F-44D4-A735-FC7120D8E7B9}"/>
                </a:ext>
              </a:extLst>
            </p:cNvPr>
            <p:cNvSpPr txBox="1"/>
            <p:nvPr/>
          </p:nvSpPr>
          <p:spPr>
            <a:xfrm>
              <a:off x="1831666" y="4828648"/>
              <a:ext cx="665568" cy="3238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ko-KR" altLang="en-US" sz="20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Dotum Medium" pitchFamily="2" charset="-127"/>
                  <a:ea typeface="KoPubDotum Medium" pitchFamily="2" charset="-127"/>
                  <a:cs typeface="Pretendard ExtraBold" panose="02000903000000020004" pitchFamily="2" charset="-127"/>
                </a:rPr>
                <a:t>김세연</a:t>
              </a:r>
              <a:endParaRPr lang="id-ID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1279B25-AA53-4DFA-8492-11483151AF15}"/>
                </a:ext>
              </a:extLst>
            </p:cNvPr>
            <p:cNvSpPr txBox="1"/>
            <p:nvPr/>
          </p:nvSpPr>
          <p:spPr>
            <a:xfrm>
              <a:off x="1638664" y="5127446"/>
              <a:ext cx="1051571" cy="2775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latinLnBrk="0">
                <a:lnSpc>
                  <a:spcPct val="130000"/>
                </a:lnSpc>
              </a:pPr>
              <a:r>
                <a:rPr lang="en-US" altLang="ko-KR" sz="15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Dotum Medium" pitchFamily="2" charset="-127"/>
                  <a:ea typeface="KoPubDotum Medium" pitchFamily="2" charset="-127"/>
                  <a:cs typeface="SF Pro Display Light" pitchFamily="2" charset="0"/>
                </a:rPr>
                <a:t>2020114516</a:t>
              </a:r>
              <a:endParaRPr lang="id-ID" altLang="ko-KR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Light" panose="02000403000000020004" pitchFamily="50" charset="-127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20976D8-2207-BB25-FF4C-8DCF8B58D7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37" t="24791" r="24029" b="18682"/>
            <a:stretch/>
          </p:blipFill>
          <p:spPr>
            <a:xfrm>
              <a:off x="1342957" y="2281791"/>
              <a:ext cx="1714236" cy="2294418"/>
            </a:xfrm>
            <a:prstGeom prst="rect">
              <a:avLst/>
            </a:prstGeom>
          </p:spPr>
        </p:pic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17E4B99A-2D6E-EC38-B2C8-E00E60B213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3400" y1="49907" x2="25300" y2="57407"/>
                        <a14:foregroundMark x1="25300" y1="57407" x2="24900" y2="53519"/>
                        <a14:foregroundMark x1="58500" y1="48981" x2="53400" y2="54167"/>
                        <a14:foregroundMark x1="53400" y1="54167" x2="61600" y2="57685"/>
                        <a14:foregroundMark x1="61600" y1="57685" x2="60800" y2="51204"/>
                        <a14:foregroundMark x1="64600" y1="57407" x2="65300" y2="55278"/>
                        <a14:foregroundMark x1="16300" y1="53981" x2="26400" y2="54167"/>
                        <a14:foregroundMark x1="31400" y1="56389" x2="31400" y2="563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381819" y="3021980"/>
            <a:ext cx="1142418" cy="119912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4C80CF9-7C8D-B756-B919-4C6B7B6EB636}"/>
              </a:ext>
            </a:extLst>
          </p:cNvPr>
          <p:cNvSpPr txBox="1"/>
          <p:nvPr/>
        </p:nvSpPr>
        <p:spPr>
          <a:xfrm>
            <a:off x="570850" y="536077"/>
            <a:ext cx="310950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4517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22223"/>
            <a:ext cx="49212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US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기대 효과 및 활용 방안</a:t>
            </a:r>
            <a:r>
              <a:rPr lang="en-US" altLang="ko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: </a:t>
            </a:r>
            <a:r>
              <a:rPr lang="ko-US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상품화 방안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1710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36077"/>
            <a:ext cx="310950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3074" name="Picture 2" descr="App Store - Apple (KR)">
            <a:extLst>
              <a:ext uri="{FF2B5EF4-FFF2-40B4-BE49-F238E27FC236}">
                <a16:creationId xmlns:a16="http://schemas.microsoft.com/office/drawing/2014/main" id="{99A931F5-BB87-01F6-E0D7-A07B87903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355" y="2324377"/>
            <a:ext cx="1678852" cy="167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2CC5AB3-7FA9-1E02-1894-573D15D7C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64" y="2262167"/>
            <a:ext cx="2289441" cy="17988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50C000-992C-9704-82DD-FAD92A37CA01}"/>
              </a:ext>
            </a:extLst>
          </p:cNvPr>
          <p:cNvSpPr txBox="1"/>
          <p:nvPr/>
        </p:nvSpPr>
        <p:spPr>
          <a:xfrm>
            <a:off x="1861991" y="1644203"/>
            <a:ext cx="2960427" cy="3847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2500" b="1" dirty="0">
                <a:latin typeface="KOPUBDOTUM MEDIUM" pitchFamily="2" charset="-127"/>
                <a:ea typeface="KOPUBDOTUM MEDIUM" pitchFamily="2" charset="-127"/>
              </a:rPr>
              <a:t>유료 어플리케이션 등록</a:t>
            </a:r>
            <a:endParaRPr lang="id-ID" altLang="ko-KR" sz="2500" b="1" dirty="0">
              <a:latin typeface="KOPUBDOTUM MEDIUM" pitchFamily="2" charset="-127"/>
              <a:ea typeface="KOPUBDOTUM MEDIUM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67879C-C1E1-6F6D-57F0-85C6FA3D9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795" y="2472179"/>
            <a:ext cx="4392706" cy="13788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25FF98-6E2A-2C88-40DA-43D431D4D50F}"/>
              </a:ext>
            </a:extLst>
          </p:cNvPr>
          <p:cNvSpPr txBox="1"/>
          <p:nvPr/>
        </p:nvSpPr>
        <p:spPr>
          <a:xfrm>
            <a:off x="7646461" y="1644203"/>
            <a:ext cx="2960426" cy="3847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2500" b="1" dirty="0">
                <a:latin typeface="KOPUBDOTUM MEDIUM" pitchFamily="2" charset="-127"/>
                <a:ea typeface="KOPUBDOTUM MEDIUM" pitchFamily="2" charset="-127"/>
              </a:rPr>
              <a:t>어플리케이션 광고 삽입</a:t>
            </a:r>
            <a:endParaRPr lang="id-ID" altLang="ko-KR" sz="2500" b="1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B88D9C-2171-B5F7-186D-CE5AC64A5F8B}"/>
              </a:ext>
            </a:extLst>
          </p:cNvPr>
          <p:cNvSpPr txBox="1"/>
          <p:nvPr/>
        </p:nvSpPr>
        <p:spPr>
          <a:xfrm>
            <a:off x="5402645" y="4459374"/>
            <a:ext cx="1785105" cy="3847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2500" b="1" dirty="0">
                <a:latin typeface="KOPUBDOTUM MEDIUM" pitchFamily="2" charset="-127"/>
                <a:ea typeface="KOPUBDOTUM MEDIUM" pitchFamily="2" charset="-127"/>
              </a:rPr>
              <a:t>유료 </a:t>
            </a:r>
            <a:r>
              <a:rPr lang="en-US" altLang="ko-KR" sz="2500" b="1" dirty="0">
                <a:latin typeface="KOPUBDOTUM MEDIUM" pitchFamily="2" charset="-127"/>
                <a:ea typeface="KOPUBDOTUM MEDIUM" pitchFamily="2" charset="-127"/>
              </a:rPr>
              <a:t>API </a:t>
            </a:r>
            <a:r>
              <a:rPr lang="ko-KR" altLang="en-US" sz="2500" b="1" dirty="0">
                <a:latin typeface="KOPUBDOTUM MEDIUM" pitchFamily="2" charset="-127"/>
                <a:ea typeface="KOPUBDOTUM MEDIUM" pitchFamily="2" charset="-127"/>
              </a:rPr>
              <a:t>제공</a:t>
            </a:r>
            <a:endParaRPr lang="id-ID" altLang="ko-KR" sz="2500" b="1" dirty="0">
              <a:latin typeface="KOPUBDOTUM MEDIUM" pitchFamily="2" charset="-127"/>
              <a:ea typeface="KOPUBDOTUM MEDIUM" pitchFamily="2" charset="-127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E0A4EF3F-492D-526D-AD84-6EDB145BE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230" y="5068559"/>
            <a:ext cx="1439508" cy="1439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153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8F2445-5E9B-8DC8-8EDA-198CF2D72CC5}"/>
              </a:ext>
            </a:extLst>
          </p:cNvPr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gradFill>
            <a:gsLst>
              <a:gs pos="0">
                <a:srgbClr val="2166FF"/>
              </a:gs>
              <a:gs pos="100000">
                <a:srgbClr val="0049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5DE1ED-FDCB-0159-722A-A2CCEDEA3695}"/>
              </a:ext>
            </a:extLst>
          </p:cNvPr>
          <p:cNvSpPr txBox="1"/>
          <p:nvPr/>
        </p:nvSpPr>
        <p:spPr>
          <a:xfrm>
            <a:off x="488950" y="981984"/>
            <a:ext cx="1675139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5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예상 성과</a:t>
            </a:r>
            <a:endParaRPr lang="en-US" altLang="ko-KR" sz="35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C7DDF6-226B-6BA6-DCA9-454BE9997592}"/>
              </a:ext>
            </a:extLst>
          </p:cNvPr>
          <p:cNvSpPr txBox="1"/>
          <p:nvPr/>
        </p:nvSpPr>
        <p:spPr>
          <a:xfrm>
            <a:off x="488950" y="558838"/>
            <a:ext cx="4169090" cy="3077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2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95754-0DD1-46D3-8472-7ED3306AC56E}"/>
              </a:ext>
            </a:extLst>
          </p:cNvPr>
          <p:cNvSpPr txBox="1"/>
          <p:nvPr/>
        </p:nvSpPr>
        <p:spPr>
          <a:xfrm>
            <a:off x="7392431" y="3196216"/>
            <a:ext cx="3635932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287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rPr>
              <a:t>05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A6C311-44CF-7C45-179F-FC8969BA61C9}"/>
              </a:ext>
            </a:extLst>
          </p:cNvPr>
          <p:cNvSpPr txBox="1"/>
          <p:nvPr/>
        </p:nvSpPr>
        <p:spPr>
          <a:xfrm>
            <a:off x="3713188" y="4848195"/>
            <a:ext cx="215533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US" sz="15000" dirty="0"/>
              <a:t>😎</a:t>
            </a:r>
            <a:endParaRPr kumimoji="1" lang="ko-US" altLang="en-US" sz="15000" dirty="0"/>
          </a:p>
        </p:txBody>
      </p:sp>
    </p:spTree>
    <p:extLst>
      <p:ext uri="{BB962C8B-B14F-4D97-AF65-F5344CB8AC3E}">
        <p14:creationId xmlns:p14="http://schemas.microsoft.com/office/powerpoint/2010/main" val="3483765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22223"/>
            <a:ext cx="46753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US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예상 성과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748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36077"/>
            <a:ext cx="310950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2C672900-BC83-CFB7-76C9-F33B9B297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255" y="3331965"/>
            <a:ext cx="4302130" cy="88158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D444D4A-1662-99E7-FC86-8708AFD749B9}"/>
              </a:ext>
            </a:extLst>
          </p:cNvPr>
          <p:cNvSpPr txBox="1"/>
          <p:nvPr/>
        </p:nvSpPr>
        <p:spPr>
          <a:xfrm>
            <a:off x="812298" y="4704518"/>
            <a:ext cx="4955844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KoPubDotum Medium" pitchFamily="2" charset="-127"/>
                <a:ea typeface="KoPubDotum Medium" pitchFamily="2" charset="-127"/>
              </a:rPr>
              <a:t>12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KoPubDotum Medium" pitchFamily="2" charset="-127"/>
                <a:ea typeface="KoPubDotum Medium" pitchFamily="2" charset="-127"/>
              </a:rPr>
              <a:t>월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Dotum Medium" pitchFamily="2" charset="-127"/>
                <a:ea typeface="KoPubDotum Medium" pitchFamily="2" charset="-127"/>
              </a:rPr>
              <a:t>계최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KoPubDotum Medium" pitchFamily="2" charset="-127"/>
                <a:ea typeface="KoPubDotum Medium" pitchFamily="2" charset="-127"/>
              </a:rPr>
              <a:t> 예정인 한국정보과학회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Dotum Medium" pitchFamily="2" charset="-127"/>
                <a:ea typeface="KoPubDotum Medium" pitchFamily="2" charset="-127"/>
              </a:rPr>
              <a:t>한국소프트웨어종합학술대회의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KoPubDotum Medium" pitchFamily="2" charset="-127"/>
                <a:ea typeface="KoPubDotum Medium" pitchFamily="2" charset="-127"/>
              </a:rPr>
              <a:t> </a:t>
            </a:r>
            <a:endParaRPr lang="en-US" altLang="ko-KR" sz="1500" dirty="0">
              <a:solidFill>
                <a:schemeClr val="tx1">
                  <a:lumMod val="85000"/>
                  <a:lumOff val="15000"/>
                </a:schemeClr>
              </a:solidFill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KoPubDotum Medium" pitchFamily="2" charset="-127"/>
                <a:ea typeface="KoPubDotum Medium" pitchFamily="2" charset="-127"/>
              </a:rPr>
              <a:t>학부생 경진 대회에 연구 결과 관련 논문 제출 후 발표 예정</a:t>
            </a:r>
            <a:endParaRPr lang="id-ID" altLang="ko-KR" sz="1500" dirty="0">
              <a:solidFill>
                <a:schemeClr val="tx1">
                  <a:lumMod val="85000"/>
                  <a:lumOff val="15000"/>
                </a:schemeClr>
              </a:solidFill>
              <a:latin typeface="KoPubDotum Medium" pitchFamily="2" charset="-127"/>
              <a:ea typeface="KoPubDotum Medium" pitchFamily="2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B64AE19E-B5F3-A103-B662-D662F7FBE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049" y="3013248"/>
            <a:ext cx="2018088" cy="158564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1365BF1-8E59-98FD-1D7B-672BC82CB176}"/>
              </a:ext>
            </a:extLst>
          </p:cNvPr>
          <p:cNvSpPr txBox="1"/>
          <p:nvPr/>
        </p:nvSpPr>
        <p:spPr>
          <a:xfrm>
            <a:off x="6517947" y="4749916"/>
            <a:ext cx="4881144" cy="2775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Light" panose="02000403000000020004" pitchFamily="50" charset="-127"/>
              </a:rPr>
              <a:t>해당 모듈을 이용하여 개발한 안드로이드 어플리케이션을 등록 예정</a:t>
            </a:r>
            <a:endParaRPr lang="id-ID" altLang="ko-KR" sz="15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Dotum Medium" pitchFamily="2" charset="-127"/>
              <a:ea typeface="KoPubDotum Medium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79E2DC9-BB87-A2C8-20A8-8F15E8C9D39F}"/>
              </a:ext>
            </a:extLst>
          </p:cNvPr>
          <p:cNvSpPr txBox="1"/>
          <p:nvPr/>
        </p:nvSpPr>
        <p:spPr>
          <a:xfrm>
            <a:off x="1879754" y="2456276"/>
            <a:ext cx="2494914" cy="3847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2500" b="1" dirty="0">
                <a:latin typeface="KOPUBDOTUM MEDIUM" pitchFamily="2" charset="-127"/>
                <a:ea typeface="KOPUBDOTUM MEDIUM" pitchFamily="2" charset="-127"/>
              </a:rPr>
              <a:t>학술 경진 대회 참여</a:t>
            </a:r>
            <a:endParaRPr lang="id-ID" altLang="ko-KR" sz="2500" b="1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21CB39-06E5-FCFE-0330-CC359549935F}"/>
              </a:ext>
            </a:extLst>
          </p:cNvPr>
          <p:cNvSpPr txBox="1"/>
          <p:nvPr/>
        </p:nvSpPr>
        <p:spPr>
          <a:xfrm>
            <a:off x="6906586" y="2456276"/>
            <a:ext cx="3794308" cy="3847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2500" b="1" dirty="0">
                <a:latin typeface="KOPUBDOTUM MEDIUM" pitchFamily="2" charset="-127"/>
                <a:ea typeface="KOPUBDOTUM MEDIUM" pitchFamily="2" charset="-127"/>
              </a:rPr>
              <a:t>안드로이드 어플리케이션 등록</a:t>
            </a:r>
            <a:endParaRPr lang="id-ID" altLang="ko-KR" sz="2500" b="1" dirty="0">
              <a:latin typeface="KOPUBDOTUM MEDIUM" pitchFamily="2" charset="-127"/>
              <a:ea typeface="KOPUB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3526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4145947" y="2502658"/>
            <a:ext cx="3900106" cy="10772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US" altLang="en-US" sz="7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SF Pro Display" pitchFamily="2" charset="0"/>
              </a:rPr>
              <a:t>감사합니다</a:t>
            </a:r>
            <a:endParaRPr lang="en-US" altLang="ko-KR" sz="70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SF Pro Display" pitchFamily="2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EFD5D1-C6B6-C269-2408-EFBFCFB2FDD8}"/>
              </a:ext>
            </a:extLst>
          </p:cNvPr>
          <p:cNvCxnSpPr>
            <a:cxnSpLocks/>
          </p:cNvCxnSpPr>
          <p:nvPr/>
        </p:nvCxnSpPr>
        <p:spPr>
          <a:xfrm>
            <a:off x="4164334" y="3794402"/>
            <a:ext cx="388171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637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하늘, 건물, 실외, 도시이(가) 표시된 사진&#10;&#10;자동 생성된 설명">
            <a:extLst>
              <a:ext uri="{FF2B5EF4-FFF2-40B4-BE49-F238E27FC236}">
                <a16:creationId xmlns:a16="http://schemas.microsoft.com/office/drawing/2014/main" id="{AD86AF2A-1743-7A14-A317-C62A346773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15460"/>
            <a:ext cx="12192000" cy="462708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F14E320-FD30-4536-9DD1-24E472DF7711}"/>
              </a:ext>
            </a:extLst>
          </p:cNvPr>
          <p:cNvSpPr/>
          <p:nvPr/>
        </p:nvSpPr>
        <p:spPr>
          <a:xfrm>
            <a:off x="6210301" y="666750"/>
            <a:ext cx="4910667" cy="5524500"/>
          </a:xfrm>
          <a:prstGeom prst="rect">
            <a:avLst/>
          </a:prstGeom>
          <a:solidFill>
            <a:srgbClr val="0049F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D2A355-87BE-69D5-BE78-EB9881934D86}"/>
              </a:ext>
            </a:extLst>
          </p:cNvPr>
          <p:cNvSpPr txBox="1"/>
          <p:nvPr/>
        </p:nvSpPr>
        <p:spPr>
          <a:xfrm>
            <a:off x="1163638" y="1949799"/>
            <a:ext cx="3246081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오픈소스 기반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필기체 한글 인식 모듈 개발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D4BF13-4070-E28A-AB05-D3FD284091D3}"/>
              </a:ext>
            </a:extLst>
          </p:cNvPr>
          <p:cNvSpPr txBox="1"/>
          <p:nvPr/>
        </p:nvSpPr>
        <p:spPr>
          <a:xfrm>
            <a:off x="1163638" y="1611219"/>
            <a:ext cx="2643994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종합설계프로젝트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1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 산업협력 프로젝트</a:t>
            </a:r>
            <a:endParaRPr lang="en-US" altLang="ko-KR" sz="1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5407CA9-105F-4090-5F24-1094AA3C28DB}"/>
              </a:ext>
            </a:extLst>
          </p:cNvPr>
          <p:cNvGrpSpPr/>
          <p:nvPr/>
        </p:nvGrpSpPr>
        <p:grpSpPr>
          <a:xfrm>
            <a:off x="6838574" y="1611219"/>
            <a:ext cx="1835118" cy="2253694"/>
            <a:chOff x="6838574" y="1949799"/>
            <a:chExt cx="1835118" cy="225369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34BD388-9A17-5C6E-BAE4-F8E3A308BD53}"/>
                </a:ext>
              </a:extLst>
            </p:cNvPr>
            <p:cNvSpPr txBox="1"/>
            <p:nvPr/>
          </p:nvSpPr>
          <p:spPr>
            <a:xfrm>
              <a:off x="6838574" y="1949799"/>
              <a:ext cx="527709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2400" b="1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MEDIUM" pitchFamily="2" charset="-127"/>
                  <a:ea typeface="KOPUBDOTUM MEDIUM" pitchFamily="2" charset="-127"/>
                  <a:cs typeface="Pretendard Black" panose="02000A03000000020004" pitchFamily="50" charset="-127"/>
                </a:rPr>
                <a:t>목차</a:t>
              </a:r>
              <a:endPara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EBFF96-D3E1-D901-98D4-4BFB563B45E4}"/>
                </a:ext>
              </a:extLst>
            </p:cNvPr>
            <p:cNvSpPr txBox="1"/>
            <p:nvPr/>
          </p:nvSpPr>
          <p:spPr>
            <a:xfrm>
              <a:off x="6838574" y="2619470"/>
              <a:ext cx="1835118" cy="1584023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263525" indent="-263525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Medium" pitchFamily="2" charset="-127"/>
                  <a:ea typeface="KoPubDotum Medium" pitchFamily="2" charset="-127"/>
                  <a:cs typeface="Pretendard Medium" panose="02000603000000020004" pitchFamily="50" charset="-127"/>
                </a:rPr>
                <a:t>과제 목적 및 필요성</a:t>
              </a:r>
              <a:endPara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endParaRPr>
            </a:p>
            <a:p>
              <a:pPr marL="263525" indent="-263525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Medium" pitchFamily="2" charset="-127"/>
                  <a:ea typeface="KoPubDotum Medium" pitchFamily="2" charset="-127"/>
                  <a:cs typeface="Pretendard Medium" panose="02000603000000020004" pitchFamily="50" charset="-127"/>
                </a:rPr>
                <a:t>과제 내용 및 추진 방법</a:t>
              </a:r>
              <a:endPara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endParaRPr>
            </a:p>
            <a:p>
              <a:pPr marL="263525" indent="-263525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Medium" pitchFamily="2" charset="-127"/>
                  <a:ea typeface="KoPubDotum Medium" pitchFamily="2" charset="-127"/>
                  <a:cs typeface="Pretendard Medium" panose="02000603000000020004" pitchFamily="50" charset="-127"/>
                </a:rPr>
                <a:t>과제 추진 일정</a:t>
              </a:r>
              <a:endPara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endParaRPr>
            </a:p>
            <a:p>
              <a:pPr marL="263525" indent="-263525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Medium" pitchFamily="2" charset="-127"/>
                  <a:ea typeface="KoPubDotum Medium" pitchFamily="2" charset="-127"/>
                  <a:cs typeface="Pretendard Medium" panose="02000603000000020004" pitchFamily="50" charset="-127"/>
                </a:rPr>
                <a:t>기대 효과 및 활용 방안</a:t>
              </a:r>
              <a:endPara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endParaRPr>
            </a:p>
            <a:p>
              <a:pPr marL="263525" indent="-263525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Medium" pitchFamily="2" charset="-127"/>
                  <a:ea typeface="KoPubDotum Medium" pitchFamily="2" charset="-127"/>
                  <a:cs typeface="Pretendard Medium" panose="02000603000000020004" pitchFamily="50" charset="-127"/>
                </a:rPr>
                <a:t>예상 성과</a:t>
              </a:r>
              <a:endPara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9070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8F2445-5E9B-8DC8-8EDA-198CF2D72CC5}"/>
              </a:ext>
            </a:extLst>
          </p:cNvPr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gradFill>
            <a:gsLst>
              <a:gs pos="0">
                <a:srgbClr val="2166FF"/>
              </a:gs>
              <a:gs pos="100000">
                <a:srgbClr val="0049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5DE1ED-FDCB-0159-722A-A2CCEDEA3695}"/>
              </a:ext>
            </a:extLst>
          </p:cNvPr>
          <p:cNvSpPr txBox="1"/>
          <p:nvPr/>
        </p:nvSpPr>
        <p:spPr>
          <a:xfrm>
            <a:off x="488950" y="981984"/>
            <a:ext cx="3476273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5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과제 목적 및 필요성</a:t>
            </a:r>
            <a:endParaRPr lang="en-US" altLang="ko-KR" sz="35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C7DDF6-226B-6BA6-DCA9-454BE9997592}"/>
              </a:ext>
            </a:extLst>
          </p:cNvPr>
          <p:cNvSpPr txBox="1"/>
          <p:nvPr/>
        </p:nvSpPr>
        <p:spPr>
          <a:xfrm>
            <a:off x="488950" y="558838"/>
            <a:ext cx="4169090" cy="3077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2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95754-0DD1-46D3-8472-7ED3306AC56E}"/>
              </a:ext>
            </a:extLst>
          </p:cNvPr>
          <p:cNvSpPr txBox="1"/>
          <p:nvPr/>
        </p:nvSpPr>
        <p:spPr>
          <a:xfrm>
            <a:off x="7796388" y="3196216"/>
            <a:ext cx="3231975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287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rPr>
              <a:t>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BC72D7-1AC1-087B-0D86-C51C750721AA}"/>
              </a:ext>
            </a:extLst>
          </p:cNvPr>
          <p:cNvSpPr txBox="1"/>
          <p:nvPr/>
        </p:nvSpPr>
        <p:spPr>
          <a:xfrm>
            <a:off x="3713188" y="4848195"/>
            <a:ext cx="215533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US" altLang="en-US" sz="15000" dirty="0"/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3872538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3737341" y="1549694"/>
            <a:ext cx="471731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4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SF Pro Display" pitchFamily="2" charset="0"/>
              </a:rPr>
              <a:t>필기체 한글 인식 모듈</a:t>
            </a:r>
            <a:r>
              <a:rPr lang="en-US" altLang="ko-KR" sz="4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SF Pro Display" pitchFamily="2" charset="0"/>
              </a:rPr>
              <a:t>?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EFD5D1-C6B6-C269-2408-EFBFCFB2FDD8}"/>
              </a:ext>
            </a:extLst>
          </p:cNvPr>
          <p:cNvCxnSpPr>
            <a:cxnSpLocks/>
          </p:cNvCxnSpPr>
          <p:nvPr/>
        </p:nvCxnSpPr>
        <p:spPr>
          <a:xfrm>
            <a:off x="5410200" y="2330450"/>
            <a:ext cx="1371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E33208AC-25FE-5B11-2AE8-F1A6084D1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188" y="2657634"/>
            <a:ext cx="1772024" cy="17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E5B5481-6134-498E-48A6-8C93A127C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281" y="4429658"/>
            <a:ext cx="1772025" cy="1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B61AEA9-9F48-70F0-958C-74B247CB3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424" y="2652806"/>
            <a:ext cx="1552388" cy="155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9A3AAD25-44D5-652F-685E-8D1FE5D4C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436" y="4413040"/>
            <a:ext cx="1772024" cy="17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EEEDF423-8D16-60B4-37FB-F550E7B1A120}"/>
              </a:ext>
            </a:extLst>
          </p:cNvPr>
          <p:cNvSpPr/>
          <p:nvPr/>
        </p:nvSpPr>
        <p:spPr>
          <a:xfrm>
            <a:off x="5410200" y="4019588"/>
            <a:ext cx="1371600" cy="615553"/>
          </a:xfrm>
          <a:prstGeom prst="rightArrow">
            <a:avLst/>
          </a:prstGeom>
          <a:solidFill>
            <a:srgbClr val="1E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EFE1F9-9207-9C1E-DBAA-78F2B866677A}"/>
              </a:ext>
            </a:extLst>
          </p:cNvPr>
          <p:cNvSpPr txBox="1"/>
          <p:nvPr/>
        </p:nvSpPr>
        <p:spPr>
          <a:xfrm>
            <a:off x="5599229" y="3444644"/>
            <a:ext cx="993542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3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Dotum Medium" pitchFamily="2" charset="-127"/>
                <a:ea typeface="KoPubDotum Medium" pitchFamily="2" charset="-127"/>
                <a:cs typeface="SF Pro Display Light" pitchFamily="2" charset="0"/>
              </a:rPr>
              <a:t>소형화</a:t>
            </a:r>
            <a:endParaRPr lang="en-US" altLang="ko-KR" sz="3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Dotum Medium" pitchFamily="2" charset="-127"/>
              <a:ea typeface="KoPubDotum Medium" pitchFamily="2" charset="-127"/>
              <a:cs typeface="SF Pro Display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169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3737341" y="1549694"/>
            <a:ext cx="471731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4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SF Pro Display" pitchFamily="2" charset="0"/>
              </a:rPr>
              <a:t>필기체 한글 인식 모듈</a:t>
            </a:r>
            <a:r>
              <a:rPr lang="en-US" altLang="ko-KR" sz="4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SF Pro Display" pitchFamily="2" charset="0"/>
              </a:rPr>
              <a:t>?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EFD5D1-C6B6-C269-2408-EFBFCFB2FDD8}"/>
              </a:ext>
            </a:extLst>
          </p:cNvPr>
          <p:cNvCxnSpPr>
            <a:cxnSpLocks/>
          </p:cNvCxnSpPr>
          <p:nvPr/>
        </p:nvCxnSpPr>
        <p:spPr>
          <a:xfrm>
            <a:off x="5410200" y="2330450"/>
            <a:ext cx="1371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EEEDF423-8D16-60B4-37FB-F550E7B1A120}"/>
              </a:ext>
            </a:extLst>
          </p:cNvPr>
          <p:cNvSpPr/>
          <p:nvPr/>
        </p:nvSpPr>
        <p:spPr>
          <a:xfrm>
            <a:off x="5410198" y="3456896"/>
            <a:ext cx="1371600" cy="615553"/>
          </a:xfrm>
          <a:prstGeom prst="rightArrow">
            <a:avLst/>
          </a:prstGeom>
          <a:solidFill>
            <a:srgbClr val="1E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7CF06C2-9B8C-0AFE-0B89-9396D562FED5}"/>
              </a:ext>
            </a:extLst>
          </p:cNvPr>
          <p:cNvGrpSpPr/>
          <p:nvPr/>
        </p:nvGrpSpPr>
        <p:grpSpPr>
          <a:xfrm>
            <a:off x="2753107" y="2793145"/>
            <a:ext cx="1968463" cy="2049485"/>
            <a:chOff x="2132550" y="2381069"/>
            <a:chExt cx="2311685" cy="231168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68CAB62-CC2A-3613-E75D-2F564C71923F}"/>
                </a:ext>
              </a:extLst>
            </p:cNvPr>
            <p:cNvGrpSpPr/>
            <p:nvPr/>
          </p:nvGrpSpPr>
          <p:grpSpPr>
            <a:xfrm>
              <a:off x="2132550" y="2381069"/>
              <a:ext cx="2311685" cy="2311685"/>
              <a:chOff x="2132550" y="2381069"/>
              <a:chExt cx="2311685" cy="2311685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E9697CF3-4EFB-4DA5-76C0-09CFFAB594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32550" y="2381069"/>
                <a:ext cx="2311685" cy="2311685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AC018D4E-7BC6-60DF-2D89-96C461165870}"/>
                  </a:ext>
                </a:extLst>
              </p:cNvPr>
              <p:cNvSpPr/>
              <p:nvPr/>
            </p:nvSpPr>
            <p:spPr>
              <a:xfrm>
                <a:off x="2537717" y="2671281"/>
                <a:ext cx="1623316" cy="17260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US" alt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EFE1F9-9207-9C1E-DBAA-78F2B866677A}"/>
                </a:ext>
              </a:extLst>
            </p:cNvPr>
            <p:cNvSpPr txBox="1"/>
            <p:nvPr/>
          </p:nvSpPr>
          <p:spPr>
            <a:xfrm>
              <a:off x="2690264" y="2764867"/>
              <a:ext cx="1179577" cy="156218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z="9000" b="1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Dotum Medium" pitchFamily="2" charset="-127"/>
                  <a:ea typeface="KoPubDotum Medium" pitchFamily="2" charset="-127"/>
                  <a:cs typeface="SF Pro Display Light" pitchFamily="2" charset="0"/>
                </a:rPr>
                <a:t>댕</a:t>
              </a:r>
              <a:endParaRPr lang="en-US" altLang="ko-KR" sz="9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Dotum Medium" pitchFamily="2" charset="-127"/>
                <a:ea typeface="KoPubDotum Medium" pitchFamily="2" charset="-127"/>
                <a:cs typeface="SF Pro Display Light" pitchFamily="2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3044C72-8CBA-DCBF-7238-32392AE77B6E}"/>
              </a:ext>
            </a:extLst>
          </p:cNvPr>
          <p:cNvSpPr txBox="1"/>
          <p:nvPr/>
        </p:nvSpPr>
        <p:spPr>
          <a:xfrm>
            <a:off x="5410198" y="5147694"/>
            <a:ext cx="13388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US" altLang="en-US" sz="9000" dirty="0"/>
              <a:t>🥲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A6D7FC-C856-3C48-A3E0-1C54594B9DEE}"/>
              </a:ext>
            </a:extLst>
          </p:cNvPr>
          <p:cNvSpPr txBox="1"/>
          <p:nvPr/>
        </p:nvSpPr>
        <p:spPr>
          <a:xfrm>
            <a:off x="7401691" y="3076969"/>
            <a:ext cx="2894382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9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Dotum Medium" pitchFamily="2" charset="-127"/>
                <a:ea typeface="KoPubDotum Medium" pitchFamily="2" charset="-127"/>
                <a:cs typeface="SF Pro Display Light" pitchFamily="2" charset="0"/>
              </a:rPr>
              <a:t>멍</a:t>
            </a:r>
            <a:r>
              <a:rPr lang="en-US" altLang="ko-KR" sz="9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Dotum Medium" pitchFamily="2" charset="-127"/>
                <a:ea typeface="KoPubDotum Medium" pitchFamily="2" charset="-127"/>
                <a:cs typeface="SF Pro Display Light" pitchFamily="2" charset="0"/>
              </a:rPr>
              <a:t>    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F841AD-CDE9-010D-0564-E2D834D20908}"/>
              </a:ext>
            </a:extLst>
          </p:cNvPr>
          <p:cNvSpPr txBox="1"/>
          <p:nvPr/>
        </p:nvSpPr>
        <p:spPr>
          <a:xfrm>
            <a:off x="8408777" y="3189010"/>
            <a:ext cx="13388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sz="9000" dirty="0"/>
              <a:t>🐶</a:t>
            </a:r>
            <a:endParaRPr kumimoji="1" lang="ko-US" altLang="en-US" sz="9000" dirty="0"/>
          </a:p>
        </p:txBody>
      </p:sp>
    </p:spTree>
    <p:extLst>
      <p:ext uri="{BB962C8B-B14F-4D97-AF65-F5344CB8AC3E}">
        <p14:creationId xmlns:p14="http://schemas.microsoft.com/office/powerpoint/2010/main" val="488888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3737341" y="1549694"/>
            <a:ext cx="471731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4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SF Pro Display" pitchFamily="2" charset="0"/>
              </a:rPr>
              <a:t>필기체 한글 인식 모듈</a:t>
            </a:r>
            <a:r>
              <a:rPr lang="en-US" altLang="ko-KR" sz="4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SF Pro Display" pitchFamily="2" charset="0"/>
              </a:rPr>
              <a:t>?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EFD5D1-C6B6-C269-2408-EFBFCFB2FDD8}"/>
              </a:ext>
            </a:extLst>
          </p:cNvPr>
          <p:cNvCxnSpPr>
            <a:cxnSpLocks/>
          </p:cNvCxnSpPr>
          <p:nvPr/>
        </p:nvCxnSpPr>
        <p:spPr>
          <a:xfrm>
            <a:off x="5410200" y="2330450"/>
            <a:ext cx="1371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E5ADB22-4008-134D-32E2-3B7C8B6D1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527" y="2615369"/>
            <a:ext cx="1903991" cy="2692937"/>
          </a:xfrm>
          <a:prstGeom prst="rect">
            <a:avLst/>
          </a:prstGeom>
        </p:spPr>
      </p:pic>
      <p:pic>
        <p:nvPicPr>
          <p:cNvPr id="3076" name="Picture 4" descr="Introduction to Open-Source Page">
            <a:extLst>
              <a:ext uri="{FF2B5EF4-FFF2-40B4-BE49-F238E27FC236}">
                <a16:creationId xmlns:a16="http://schemas.microsoft.com/office/drawing/2014/main" id="{4B55CAF0-BA3F-DDC6-5119-A35683BDA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121" y="3021098"/>
            <a:ext cx="2162233" cy="161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909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8F2445-5E9B-8DC8-8EDA-198CF2D72CC5}"/>
              </a:ext>
            </a:extLst>
          </p:cNvPr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gradFill>
            <a:gsLst>
              <a:gs pos="0">
                <a:srgbClr val="2166FF"/>
              </a:gs>
              <a:gs pos="100000">
                <a:srgbClr val="0049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5DE1ED-FDCB-0159-722A-A2CCEDEA3695}"/>
              </a:ext>
            </a:extLst>
          </p:cNvPr>
          <p:cNvSpPr txBox="1"/>
          <p:nvPr/>
        </p:nvSpPr>
        <p:spPr>
          <a:xfrm>
            <a:off x="488950" y="981984"/>
            <a:ext cx="3989554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5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과제 내용 및 추진 방법</a:t>
            </a:r>
            <a:endParaRPr lang="en-US" altLang="ko-KR" sz="35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C7DDF6-226B-6BA6-DCA9-454BE9997592}"/>
              </a:ext>
            </a:extLst>
          </p:cNvPr>
          <p:cNvSpPr txBox="1"/>
          <p:nvPr/>
        </p:nvSpPr>
        <p:spPr>
          <a:xfrm>
            <a:off x="488950" y="558838"/>
            <a:ext cx="4169090" cy="3077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2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95754-0DD1-46D3-8472-7ED3306AC56E}"/>
              </a:ext>
            </a:extLst>
          </p:cNvPr>
          <p:cNvSpPr txBox="1"/>
          <p:nvPr/>
        </p:nvSpPr>
        <p:spPr>
          <a:xfrm>
            <a:off x="7392431" y="3196216"/>
            <a:ext cx="3635932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287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BC72D7-1AC1-087B-0D86-C51C750721AA}"/>
              </a:ext>
            </a:extLst>
          </p:cNvPr>
          <p:cNvSpPr txBox="1"/>
          <p:nvPr/>
        </p:nvSpPr>
        <p:spPr>
          <a:xfrm>
            <a:off x="3713188" y="4848195"/>
            <a:ext cx="215533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US" altLang="en-US" sz="15000" dirty="0"/>
              <a:t>🧐</a:t>
            </a:r>
          </a:p>
        </p:txBody>
      </p:sp>
    </p:spTree>
    <p:extLst>
      <p:ext uri="{BB962C8B-B14F-4D97-AF65-F5344CB8AC3E}">
        <p14:creationId xmlns:p14="http://schemas.microsoft.com/office/powerpoint/2010/main" val="2376862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4033781-BE7C-4B50-931C-024A6935BE6C}"/>
              </a:ext>
            </a:extLst>
          </p:cNvPr>
          <p:cNvSpPr txBox="1"/>
          <p:nvPr/>
        </p:nvSpPr>
        <p:spPr>
          <a:xfrm>
            <a:off x="1174749" y="822223"/>
            <a:ext cx="435321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과제 내용 및 추진 방법</a:t>
            </a: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: 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Black" panose="02000A03000000020004" pitchFamily="50" charset="-127"/>
              </a:rPr>
              <a:t>전체 흐름도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DOTUM MEDIUM" pitchFamily="2" charset="-127"/>
              <a:ea typeface="KOPUBDOTUM MEDIUM" pitchFamily="2" charset="-127"/>
              <a:cs typeface="Pretendard Black" panose="02000A03000000020004" pitchFamily="50" charset="-127"/>
            </a:endParaRPr>
          </a:p>
        </p:txBody>
      </p:sp>
      <p:cxnSp>
        <p:nvCxnSpPr>
          <p:cNvPr id="25" name="직선 연결선 9">
            <a:extLst>
              <a:ext uri="{FF2B5EF4-FFF2-40B4-BE49-F238E27FC236}">
                <a16:creationId xmlns:a16="http://schemas.microsoft.com/office/drawing/2014/main" id="{FF6767E0-D14A-4F93-B576-20979C9DDD3B}"/>
              </a:ext>
            </a:extLst>
          </p:cNvPr>
          <p:cNvCxnSpPr>
            <a:cxnSpLocks/>
          </p:cNvCxnSpPr>
          <p:nvPr/>
        </p:nvCxnSpPr>
        <p:spPr>
          <a:xfrm>
            <a:off x="976148" y="1254620"/>
            <a:ext cx="106649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0">
            <a:extLst>
              <a:ext uri="{FF2B5EF4-FFF2-40B4-BE49-F238E27FC236}">
                <a16:creationId xmlns:a16="http://schemas.microsoft.com/office/drawing/2014/main" id="{125F0934-D2E7-4BD8-ADFB-1BF0FA6A6FB5}"/>
              </a:ext>
            </a:extLst>
          </p:cNvPr>
          <p:cNvCxnSpPr>
            <a:cxnSpLocks/>
          </p:cNvCxnSpPr>
          <p:nvPr/>
        </p:nvCxnSpPr>
        <p:spPr>
          <a:xfrm>
            <a:off x="570850" y="1254620"/>
            <a:ext cx="403037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2AA0A-7083-4170-B883-22B43712E44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CB8CC-8180-D2FC-F572-ED7F7DB29EB3}"/>
              </a:ext>
            </a:extLst>
          </p:cNvPr>
          <p:cNvSpPr txBox="1"/>
          <p:nvPr/>
        </p:nvSpPr>
        <p:spPr>
          <a:xfrm>
            <a:off x="570850" y="536077"/>
            <a:ext cx="3109505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  <a:cs typeface="Pretendard Medium" panose="02000603000000020004" pitchFamily="50" charset="-127"/>
              </a:rPr>
              <a:t>오픈소스 기반 필기체 한글 인식 모듈 개발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  <a:cs typeface="Pretendard Medium" panose="0200060300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85D32D5-CCF2-41A2-3348-301684B230F4}"/>
              </a:ext>
            </a:extLst>
          </p:cNvPr>
          <p:cNvGrpSpPr/>
          <p:nvPr/>
        </p:nvGrpSpPr>
        <p:grpSpPr>
          <a:xfrm>
            <a:off x="9168072" y="2314752"/>
            <a:ext cx="1801749" cy="3591502"/>
            <a:chOff x="5150676" y="2209223"/>
            <a:chExt cx="1801749" cy="3591502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24E5D969-AA58-FF1A-ED55-30F5A948B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2669" y="2209223"/>
              <a:ext cx="1775917" cy="3591502"/>
            </a:xfrm>
            <a:custGeom>
              <a:avLst/>
              <a:gdLst>
                <a:gd name="connsiteX0" fmla="*/ 429418 w 2850439"/>
                <a:gd name="connsiteY0" fmla="*/ 166583 h 5764546"/>
                <a:gd name="connsiteX1" fmla="*/ 401283 w 2850439"/>
                <a:gd name="connsiteY1" fmla="*/ 172506 h 5764546"/>
                <a:gd name="connsiteX2" fmla="*/ 374630 w 2850439"/>
                <a:gd name="connsiteY2" fmla="*/ 179910 h 5764546"/>
                <a:gd name="connsiteX3" fmla="*/ 346496 w 2850439"/>
                <a:gd name="connsiteY3" fmla="*/ 188794 h 5764546"/>
                <a:gd name="connsiteX4" fmla="*/ 321323 w 2850439"/>
                <a:gd name="connsiteY4" fmla="*/ 202121 h 5764546"/>
                <a:gd name="connsiteX5" fmla="*/ 297631 w 2850439"/>
                <a:gd name="connsiteY5" fmla="*/ 216929 h 5764546"/>
                <a:gd name="connsiteX6" fmla="*/ 275420 w 2850439"/>
                <a:gd name="connsiteY6" fmla="*/ 231736 h 5764546"/>
                <a:gd name="connsiteX7" fmla="*/ 254689 w 2850439"/>
                <a:gd name="connsiteY7" fmla="*/ 250986 h 5764546"/>
                <a:gd name="connsiteX8" fmla="*/ 235440 w 2850439"/>
                <a:gd name="connsiteY8" fmla="*/ 271716 h 5764546"/>
                <a:gd name="connsiteX9" fmla="*/ 217671 w 2850439"/>
                <a:gd name="connsiteY9" fmla="*/ 293927 h 5764546"/>
                <a:gd name="connsiteX10" fmla="*/ 204344 w 2850439"/>
                <a:gd name="connsiteY10" fmla="*/ 319100 h 5764546"/>
                <a:gd name="connsiteX11" fmla="*/ 192498 w 2850439"/>
                <a:gd name="connsiteY11" fmla="*/ 344273 h 5764546"/>
                <a:gd name="connsiteX12" fmla="*/ 182133 w 2850439"/>
                <a:gd name="connsiteY12" fmla="*/ 370926 h 5764546"/>
                <a:gd name="connsiteX13" fmla="*/ 174729 w 2850439"/>
                <a:gd name="connsiteY13" fmla="*/ 399060 h 5764546"/>
                <a:gd name="connsiteX14" fmla="*/ 170287 w 2850439"/>
                <a:gd name="connsiteY14" fmla="*/ 428675 h 5764546"/>
                <a:gd name="connsiteX15" fmla="*/ 167325 w 2850439"/>
                <a:gd name="connsiteY15" fmla="*/ 458290 h 5764546"/>
                <a:gd name="connsiteX16" fmla="*/ 167325 w 2850439"/>
                <a:gd name="connsiteY16" fmla="*/ 5306255 h 5764546"/>
                <a:gd name="connsiteX17" fmla="*/ 170287 w 2850439"/>
                <a:gd name="connsiteY17" fmla="*/ 5335870 h 5764546"/>
                <a:gd name="connsiteX18" fmla="*/ 174729 w 2850439"/>
                <a:gd name="connsiteY18" fmla="*/ 5365485 h 5764546"/>
                <a:gd name="connsiteX19" fmla="*/ 182133 w 2850439"/>
                <a:gd name="connsiteY19" fmla="*/ 5393619 h 5764546"/>
                <a:gd name="connsiteX20" fmla="*/ 192498 w 2850439"/>
                <a:gd name="connsiteY20" fmla="*/ 5420272 h 5764546"/>
                <a:gd name="connsiteX21" fmla="*/ 204344 w 2850439"/>
                <a:gd name="connsiteY21" fmla="*/ 5445445 h 5764546"/>
                <a:gd name="connsiteX22" fmla="*/ 217671 w 2850439"/>
                <a:gd name="connsiteY22" fmla="*/ 5467656 h 5764546"/>
                <a:gd name="connsiteX23" fmla="*/ 235440 w 2850439"/>
                <a:gd name="connsiteY23" fmla="*/ 5489867 h 5764546"/>
                <a:gd name="connsiteX24" fmla="*/ 254689 w 2850439"/>
                <a:gd name="connsiteY24" fmla="*/ 5512079 h 5764546"/>
                <a:gd name="connsiteX25" fmla="*/ 275420 w 2850439"/>
                <a:gd name="connsiteY25" fmla="*/ 5529848 h 5764546"/>
                <a:gd name="connsiteX26" fmla="*/ 297631 w 2850439"/>
                <a:gd name="connsiteY26" fmla="*/ 5547617 h 5764546"/>
                <a:gd name="connsiteX27" fmla="*/ 321323 w 2850439"/>
                <a:gd name="connsiteY27" fmla="*/ 5562424 h 5764546"/>
                <a:gd name="connsiteX28" fmla="*/ 346496 w 2850439"/>
                <a:gd name="connsiteY28" fmla="*/ 5574270 h 5764546"/>
                <a:gd name="connsiteX29" fmla="*/ 374630 w 2850439"/>
                <a:gd name="connsiteY29" fmla="*/ 5584635 h 5764546"/>
                <a:gd name="connsiteX30" fmla="*/ 401283 w 2850439"/>
                <a:gd name="connsiteY30" fmla="*/ 5592039 h 5764546"/>
                <a:gd name="connsiteX31" fmla="*/ 429418 w 2850439"/>
                <a:gd name="connsiteY31" fmla="*/ 5595001 h 5764546"/>
                <a:gd name="connsiteX32" fmla="*/ 459032 w 2850439"/>
                <a:gd name="connsiteY32" fmla="*/ 5596481 h 5764546"/>
                <a:gd name="connsiteX33" fmla="*/ 2391408 w 2850439"/>
                <a:gd name="connsiteY33" fmla="*/ 5596481 h 5764546"/>
                <a:gd name="connsiteX34" fmla="*/ 2422504 w 2850439"/>
                <a:gd name="connsiteY34" fmla="*/ 5595001 h 5764546"/>
                <a:gd name="connsiteX35" fmla="*/ 2449157 w 2850439"/>
                <a:gd name="connsiteY35" fmla="*/ 5592039 h 5764546"/>
                <a:gd name="connsiteX36" fmla="*/ 2478772 w 2850439"/>
                <a:gd name="connsiteY36" fmla="*/ 5584635 h 5764546"/>
                <a:gd name="connsiteX37" fmla="*/ 2503944 w 2850439"/>
                <a:gd name="connsiteY37" fmla="*/ 5574270 h 5764546"/>
                <a:gd name="connsiteX38" fmla="*/ 2532079 w 2850439"/>
                <a:gd name="connsiteY38" fmla="*/ 5562424 h 5764546"/>
                <a:gd name="connsiteX39" fmla="*/ 2554290 w 2850439"/>
                <a:gd name="connsiteY39" fmla="*/ 5547617 h 5764546"/>
                <a:gd name="connsiteX40" fmla="*/ 2576501 w 2850439"/>
                <a:gd name="connsiteY40" fmla="*/ 5529848 h 5764546"/>
                <a:gd name="connsiteX41" fmla="*/ 2598712 w 2850439"/>
                <a:gd name="connsiteY41" fmla="*/ 5512079 h 5764546"/>
                <a:gd name="connsiteX42" fmla="*/ 2616481 w 2850439"/>
                <a:gd name="connsiteY42" fmla="*/ 5489867 h 5764546"/>
                <a:gd name="connsiteX43" fmla="*/ 2634250 w 2850439"/>
                <a:gd name="connsiteY43" fmla="*/ 5467656 h 5764546"/>
                <a:gd name="connsiteX44" fmla="*/ 2649058 w 2850439"/>
                <a:gd name="connsiteY44" fmla="*/ 5445445 h 5764546"/>
                <a:gd name="connsiteX45" fmla="*/ 2660904 w 2850439"/>
                <a:gd name="connsiteY45" fmla="*/ 5420272 h 5764546"/>
                <a:gd name="connsiteX46" fmla="*/ 2671269 w 2850439"/>
                <a:gd name="connsiteY46" fmla="*/ 5393619 h 5764546"/>
                <a:gd name="connsiteX47" fmla="*/ 2675711 w 2850439"/>
                <a:gd name="connsiteY47" fmla="*/ 5365485 h 5764546"/>
                <a:gd name="connsiteX48" fmla="*/ 2680154 w 2850439"/>
                <a:gd name="connsiteY48" fmla="*/ 5335870 h 5764546"/>
                <a:gd name="connsiteX49" fmla="*/ 2683115 w 2850439"/>
                <a:gd name="connsiteY49" fmla="*/ 5306255 h 5764546"/>
                <a:gd name="connsiteX50" fmla="*/ 2683115 w 2850439"/>
                <a:gd name="connsiteY50" fmla="*/ 458290 h 5764546"/>
                <a:gd name="connsiteX51" fmla="*/ 2680154 w 2850439"/>
                <a:gd name="connsiteY51" fmla="*/ 428675 h 5764546"/>
                <a:gd name="connsiteX52" fmla="*/ 2675711 w 2850439"/>
                <a:gd name="connsiteY52" fmla="*/ 399060 h 5764546"/>
                <a:gd name="connsiteX53" fmla="*/ 2671269 w 2850439"/>
                <a:gd name="connsiteY53" fmla="*/ 370926 h 5764546"/>
                <a:gd name="connsiteX54" fmla="*/ 2660904 w 2850439"/>
                <a:gd name="connsiteY54" fmla="*/ 344273 h 5764546"/>
                <a:gd name="connsiteX55" fmla="*/ 2649058 w 2850439"/>
                <a:gd name="connsiteY55" fmla="*/ 319100 h 5764546"/>
                <a:gd name="connsiteX56" fmla="*/ 2634250 w 2850439"/>
                <a:gd name="connsiteY56" fmla="*/ 293927 h 5764546"/>
                <a:gd name="connsiteX57" fmla="*/ 2616481 w 2850439"/>
                <a:gd name="connsiteY57" fmla="*/ 271716 h 5764546"/>
                <a:gd name="connsiteX58" fmla="*/ 2598712 w 2850439"/>
                <a:gd name="connsiteY58" fmla="*/ 250986 h 5764546"/>
                <a:gd name="connsiteX59" fmla="*/ 2576501 w 2850439"/>
                <a:gd name="connsiteY59" fmla="*/ 231736 h 5764546"/>
                <a:gd name="connsiteX60" fmla="*/ 2554290 w 2850439"/>
                <a:gd name="connsiteY60" fmla="*/ 216929 h 5764546"/>
                <a:gd name="connsiteX61" fmla="*/ 2532079 w 2850439"/>
                <a:gd name="connsiteY61" fmla="*/ 202121 h 5764546"/>
                <a:gd name="connsiteX62" fmla="*/ 2503944 w 2850439"/>
                <a:gd name="connsiteY62" fmla="*/ 188794 h 5764546"/>
                <a:gd name="connsiteX63" fmla="*/ 2478772 w 2850439"/>
                <a:gd name="connsiteY63" fmla="*/ 179910 h 5764546"/>
                <a:gd name="connsiteX64" fmla="*/ 2449157 w 2850439"/>
                <a:gd name="connsiteY64" fmla="*/ 172506 h 5764546"/>
                <a:gd name="connsiteX65" fmla="*/ 2422504 w 2850439"/>
                <a:gd name="connsiteY65" fmla="*/ 166583 h 5764546"/>
                <a:gd name="connsiteX66" fmla="*/ 2391408 w 2850439"/>
                <a:gd name="connsiteY66" fmla="*/ 166583 h 5764546"/>
                <a:gd name="connsiteX67" fmla="*/ 2179661 w 2850439"/>
                <a:gd name="connsiteY67" fmla="*/ 166583 h 5764546"/>
                <a:gd name="connsiteX68" fmla="*/ 2167815 w 2850439"/>
                <a:gd name="connsiteY68" fmla="*/ 166583 h 5764546"/>
                <a:gd name="connsiteX69" fmla="*/ 2157450 w 2850439"/>
                <a:gd name="connsiteY69" fmla="*/ 169545 h 5764546"/>
                <a:gd name="connsiteX70" fmla="*/ 2147084 w 2850439"/>
                <a:gd name="connsiteY70" fmla="*/ 173987 h 5764546"/>
                <a:gd name="connsiteX71" fmla="*/ 2139681 w 2850439"/>
                <a:gd name="connsiteY71" fmla="*/ 181391 h 5764546"/>
                <a:gd name="connsiteX72" fmla="*/ 2132277 w 2850439"/>
                <a:gd name="connsiteY72" fmla="*/ 188794 h 5764546"/>
                <a:gd name="connsiteX73" fmla="*/ 2127835 w 2850439"/>
                <a:gd name="connsiteY73" fmla="*/ 199160 h 5764546"/>
                <a:gd name="connsiteX74" fmla="*/ 2124873 w 2850439"/>
                <a:gd name="connsiteY74" fmla="*/ 209525 h 5764546"/>
                <a:gd name="connsiteX75" fmla="*/ 2124873 w 2850439"/>
                <a:gd name="connsiteY75" fmla="*/ 221371 h 5764546"/>
                <a:gd name="connsiteX76" fmla="*/ 2123392 w 2850439"/>
                <a:gd name="connsiteY76" fmla="*/ 236178 h 5764546"/>
                <a:gd name="connsiteX77" fmla="*/ 2123392 w 2850439"/>
                <a:gd name="connsiteY77" fmla="*/ 250986 h 5764546"/>
                <a:gd name="connsiteX78" fmla="*/ 2113027 w 2850439"/>
                <a:gd name="connsiteY78" fmla="*/ 279120 h 5764546"/>
                <a:gd name="connsiteX79" fmla="*/ 2101181 w 2850439"/>
                <a:gd name="connsiteY79" fmla="*/ 304293 h 5764546"/>
                <a:gd name="connsiteX80" fmla="*/ 2080451 w 2850439"/>
                <a:gd name="connsiteY80" fmla="*/ 326504 h 5764546"/>
                <a:gd name="connsiteX81" fmla="*/ 2058240 w 2850439"/>
                <a:gd name="connsiteY81" fmla="*/ 344273 h 5764546"/>
                <a:gd name="connsiteX82" fmla="*/ 2033067 w 2850439"/>
                <a:gd name="connsiteY82" fmla="*/ 359080 h 5764546"/>
                <a:gd name="connsiteX83" fmla="*/ 2006413 w 2850439"/>
                <a:gd name="connsiteY83" fmla="*/ 366484 h 5764546"/>
                <a:gd name="connsiteX84" fmla="*/ 1991606 w 2850439"/>
                <a:gd name="connsiteY84" fmla="*/ 367965 h 5764546"/>
                <a:gd name="connsiteX85" fmla="*/ 1975318 w 2850439"/>
                <a:gd name="connsiteY85" fmla="*/ 367965 h 5764546"/>
                <a:gd name="connsiteX86" fmla="*/ 875123 w 2850439"/>
                <a:gd name="connsiteY86" fmla="*/ 367965 h 5764546"/>
                <a:gd name="connsiteX87" fmla="*/ 860315 w 2850439"/>
                <a:gd name="connsiteY87" fmla="*/ 367965 h 5764546"/>
                <a:gd name="connsiteX88" fmla="*/ 845508 w 2850439"/>
                <a:gd name="connsiteY88" fmla="*/ 366484 h 5764546"/>
                <a:gd name="connsiteX89" fmla="*/ 817373 w 2850439"/>
                <a:gd name="connsiteY89" fmla="*/ 359080 h 5764546"/>
                <a:gd name="connsiteX90" fmla="*/ 792201 w 2850439"/>
                <a:gd name="connsiteY90" fmla="*/ 344273 h 5764546"/>
                <a:gd name="connsiteX91" fmla="*/ 769989 w 2850439"/>
                <a:gd name="connsiteY91" fmla="*/ 326504 h 5764546"/>
                <a:gd name="connsiteX92" fmla="*/ 752220 w 2850439"/>
                <a:gd name="connsiteY92" fmla="*/ 304293 h 5764546"/>
                <a:gd name="connsiteX93" fmla="*/ 737413 w 2850439"/>
                <a:gd name="connsiteY93" fmla="*/ 279120 h 5764546"/>
                <a:gd name="connsiteX94" fmla="*/ 730009 w 2850439"/>
                <a:gd name="connsiteY94" fmla="*/ 250986 h 5764546"/>
                <a:gd name="connsiteX95" fmla="*/ 728529 w 2850439"/>
                <a:gd name="connsiteY95" fmla="*/ 236178 h 5764546"/>
                <a:gd name="connsiteX96" fmla="*/ 728529 w 2850439"/>
                <a:gd name="connsiteY96" fmla="*/ 221371 h 5764546"/>
                <a:gd name="connsiteX97" fmla="*/ 725567 w 2850439"/>
                <a:gd name="connsiteY97" fmla="*/ 209525 h 5764546"/>
                <a:gd name="connsiteX98" fmla="*/ 722606 w 2850439"/>
                <a:gd name="connsiteY98" fmla="*/ 199160 h 5764546"/>
                <a:gd name="connsiteX99" fmla="*/ 718163 w 2850439"/>
                <a:gd name="connsiteY99" fmla="*/ 188794 h 5764546"/>
                <a:gd name="connsiteX100" fmla="*/ 710760 w 2850439"/>
                <a:gd name="connsiteY100" fmla="*/ 181391 h 5764546"/>
                <a:gd name="connsiteX101" fmla="*/ 703356 w 2850439"/>
                <a:gd name="connsiteY101" fmla="*/ 173987 h 5764546"/>
                <a:gd name="connsiteX102" fmla="*/ 692991 w 2850439"/>
                <a:gd name="connsiteY102" fmla="*/ 169545 h 5764546"/>
                <a:gd name="connsiteX103" fmla="*/ 682625 w 2850439"/>
                <a:gd name="connsiteY103" fmla="*/ 166583 h 5764546"/>
                <a:gd name="connsiteX104" fmla="*/ 673741 w 2850439"/>
                <a:gd name="connsiteY104" fmla="*/ 166583 h 5764546"/>
                <a:gd name="connsiteX105" fmla="*/ 459032 w 2850439"/>
                <a:gd name="connsiteY105" fmla="*/ 166583 h 5764546"/>
                <a:gd name="connsiteX106" fmla="*/ 439782 w 2850439"/>
                <a:gd name="connsiteY106" fmla="*/ 0 h 5764546"/>
                <a:gd name="connsiteX107" fmla="*/ 2412138 w 2850439"/>
                <a:gd name="connsiteY107" fmla="*/ 0 h 5764546"/>
                <a:gd name="connsiteX108" fmla="*/ 2456560 w 2850439"/>
                <a:gd name="connsiteY108" fmla="*/ 2962 h 5764546"/>
                <a:gd name="connsiteX109" fmla="*/ 2500982 w 2850439"/>
                <a:gd name="connsiteY109" fmla="*/ 8885 h 5764546"/>
                <a:gd name="connsiteX110" fmla="*/ 2543924 w 2850439"/>
                <a:gd name="connsiteY110" fmla="*/ 20731 h 5764546"/>
                <a:gd name="connsiteX111" fmla="*/ 2583904 w 2850439"/>
                <a:gd name="connsiteY111" fmla="*/ 32577 h 5764546"/>
                <a:gd name="connsiteX112" fmla="*/ 2620923 w 2850439"/>
                <a:gd name="connsiteY112" fmla="*/ 53307 h 5764546"/>
                <a:gd name="connsiteX113" fmla="*/ 2656461 w 2850439"/>
                <a:gd name="connsiteY113" fmla="*/ 75518 h 5764546"/>
                <a:gd name="connsiteX114" fmla="*/ 2690518 w 2850439"/>
                <a:gd name="connsiteY114" fmla="*/ 100691 h 5764546"/>
                <a:gd name="connsiteX115" fmla="*/ 2720133 w 2850439"/>
                <a:gd name="connsiteY115" fmla="*/ 127344 h 5764546"/>
                <a:gd name="connsiteX116" fmla="*/ 2751229 w 2850439"/>
                <a:gd name="connsiteY116" fmla="*/ 159921 h 5764546"/>
                <a:gd name="connsiteX117" fmla="*/ 2774921 w 2850439"/>
                <a:gd name="connsiteY117" fmla="*/ 192497 h 5764546"/>
                <a:gd name="connsiteX118" fmla="*/ 2798613 w 2850439"/>
                <a:gd name="connsiteY118" fmla="*/ 229516 h 5764546"/>
                <a:gd name="connsiteX119" fmla="*/ 2814901 w 2850439"/>
                <a:gd name="connsiteY119" fmla="*/ 266535 h 5764546"/>
                <a:gd name="connsiteX120" fmla="*/ 2829708 w 2850439"/>
                <a:gd name="connsiteY120" fmla="*/ 306515 h 5764546"/>
                <a:gd name="connsiteX121" fmla="*/ 2840074 w 2850439"/>
                <a:gd name="connsiteY121" fmla="*/ 349456 h 5764546"/>
                <a:gd name="connsiteX122" fmla="*/ 2847478 w 2850439"/>
                <a:gd name="connsiteY122" fmla="*/ 392398 h 5764546"/>
                <a:gd name="connsiteX123" fmla="*/ 2850439 w 2850439"/>
                <a:gd name="connsiteY123" fmla="*/ 436820 h 5764546"/>
                <a:gd name="connsiteX124" fmla="*/ 2850439 w 2850439"/>
                <a:gd name="connsiteY124" fmla="*/ 5329207 h 5764546"/>
                <a:gd name="connsiteX125" fmla="*/ 2847478 w 2850439"/>
                <a:gd name="connsiteY125" fmla="*/ 5373629 h 5764546"/>
                <a:gd name="connsiteX126" fmla="*/ 2840074 w 2850439"/>
                <a:gd name="connsiteY126" fmla="*/ 5416571 h 5764546"/>
                <a:gd name="connsiteX127" fmla="*/ 2829708 w 2850439"/>
                <a:gd name="connsiteY127" fmla="*/ 5458032 h 5764546"/>
                <a:gd name="connsiteX128" fmla="*/ 2814901 w 2850439"/>
                <a:gd name="connsiteY128" fmla="*/ 5498012 h 5764546"/>
                <a:gd name="connsiteX129" fmla="*/ 2798613 w 2850439"/>
                <a:gd name="connsiteY129" fmla="*/ 5535031 h 5764546"/>
                <a:gd name="connsiteX130" fmla="*/ 2774921 w 2850439"/>
                <a:gd name="connsiteY130" fmla="*/ 5573530 h 5764546"/>
                <a:gd name="connsiteX131" fmla="*/ 2751229 w 2850439"/>
                <a:gd name="connsiteY131" fmla="*/ 5606106 h 5764546"/>
                <a:gd name="connsiteX132" fmla="*/ 2720133 w 2850439"/>
                <a:gd name="connsiteY132" fmla="*/ 5637202 h 5764546"/>
                <a:gd name="connsiteX133" fmla="*/ 2690518 w 2850439"/>
                <a:gd name="connsiteY133" fmla="*/ 5665336 h 5764546"/>
                <a:gd name="connsiteX134" fmla="*/ 2656461 w 2850439"/>
                <a:gd name="connsiteY134" fmla="*/ 5690509 h 5764546"/>
                <a:gd name="connsiteX135" fmla="*/ 2620923 w 2850439"/>
                <a:gd name="connsiteY135" fmla="*/ 5712720 h 5764546"/>
                <a:gd name="connsiteX136" fmla="*/ 2583904 w 2850439"/>
                <a:gd name="connsiteY136" fmla="*/ 5730489 h 5764546"/>
                <a:gd name="connsiteX137" fmla="*/ 2543924 w 2850439"/>
                <a:gd name="connsiteY137" fmla="*/ 5745297 h 5764546"/>
                <a:gd name="connsiteX138" fmla="*/ 2500982 w 2850439"/>
                <a:gd name="connsiteY138" fmla="*/ 5754181 h 5764546"/>
                <a:gd name="connsiteX139" fmla="*/ 2456560 w 2850439"/>
                <a:gd name="connsiteY139" fmla="*/ 5763066 h 5764546"/>
                <a:gd name="connsiteX140" fmla="*/ 2412138 w 2850439"/>
                <a:gd name="connsiteY140" fmla="*/ 5764546 h 5764546"/>
                <a:gd name="connsiteX141" fmla="*/ 439782 w 2850439"/>
                <a:gd name="connsiteY141" fmla="*/ 5764546 h 5764546"/>
                <a:gd name="connsiteX142" fmla="*/ 393879 w 2850439"/>
                <a:gd name="connsiteY142" fmla="*/ 5763066 h 5764546"/>
                <a:gd name="connsiteX143" fmla="*/ 352418 w 2850439"/>
                <a:gd name="connsiteY143" fmla="*/ 5754181 h 5764546"/>
                <a:gd name="connsiteX144" fmla="*/ 309476 w 2850439"/>
                <a:gd name="connsiteY144" fmla="*/ 5745297 h 5764546"/>
                <a:gd name="connsiteX145" fmla="*/ 269496 w 2850439"/>
                <a:gd name="connsiteY145" fmla="*/ 5730489 h 5764546"/>
                <a:gd name="connsiteX146" fmla="*/ 229516 w 2850439"/>
                <a:gd name="connsiteY146" fmla="*/ 5712720 h 5764546"/>
                <a:gd name="connsiteX147" fmla="*/ 195459 w 2850439"/>
                <a:gd name="connsiteY147" fmla="*/ 5690509 h 5764546"/>
                <a:gd name="connsiteX148" fmla="*/ 159921 w 2850439"/>
                <a:gd name="connsiteY148" fmla="*/ 5665336 h 5764546"/>
                <a:gd name="connsiteX149" fmla="*/ 130306 w 2850439"/>
                <a:gd name="connsiteY149" fmla="*/ 5637202 h 5764546"/>
                <a:gd name="connsiteX150" fmla="*/ 100691 w 2850439"/>
                <a:gd name="connsiteY150" fmla="*/ 5606106 h 5764546"/>
                <a:gd name="connsiteX151" fmla="*/ 75518 w 2850439"/>
                <a:gd name="connsiteY151" fmla="*/ 5573530 h 5764546"/>
                <a:gd name="connsiteX152" fmla="*/ 54788 w 2850439"/>
                <a:gd name="connsiteY152" fmla="*/ 5535031 h 5764546"/>
                <a:gd name="connsiteX153" fmla="*/ 35538 w 2850439"/>
                <a:gd name="connsiteY153" fmla="*/ 5498012 h 5764546"/>
                <a:gd name="connsiteX154" fmla="*/ 20731 w 2850439"/>
                <a:gd name="connsiteY154" fmla="*/ 5458032 h 5764546"/>
                <a:gd name="connsiteX155" fmla="*/ 10365 w 2850439"/>
                <a:gd name="connsiteY155" fmla="*/ 5416571 h 5764546"/>
                <a:gd name="connsiteX156" fmla="*/ 2962 w 2850439"/>
                <a:gd name="connsiteY156" fmla="*/ 5373629 h 5764546"/>
                <a:gd name="connsiteX157" fmla="*/ 0 w 2850439"/>
                <a:gd name="connsiteY157" fmla="*/ 5329207 h 5764546"/>
                <a:gd name="connsiteX158" fmla="*/ 0 w 2850439"/>
                <a:gd name="connsiteY158" fmla="*/ 436820 h 5764546"/>
                <a:gd name="connsiteX159" fmla="*/ 2962 w 2850439"/>
                <a:gd name="connsiteY159" fmla="*/ 392398 h 5764546"/>
                <a:gd name="connsiteX160" fmla="*/ 10365 w 2850439"/>
                <a:gd name="connsiteY160" fmla="*/ 349456 h 5764546"/>
                <a:gd name="connsiteX161" fmla="*/ 20731 w 2850439"/>
                <a:gd name="connsiteY161" fmla="*/ 306515 h 5764546"/>
                <a:gd name="connsiteX162" fmla="*/ 35538 w 2850439"/>
                <a:gd name="connsiteY162" fmla="*/ 266535 h 5764546"/>
                <a:gd name="connsiteX163" fmla="*/ 54788 w 2850439"/>
                <a:gd name="connsiteY163" fmla="*/ 229516 h 5764546"/>
                <a:gd name="connsiteX164" fmla="*/ 75518 w 2850439"/>
                <a:gd name="connsiteY164" fmla="*/ 192497 h 5764546"/>
                <a:gd name="connsiteX165" fmla="*/ 100691 w 2850439"/>
                <a:gd name="connsiteY165" fmla="*/ 159921 h 5764546"/>
                <a:gd name="connsiteX166" fmla="*/ 130306 w 2850439"/>
                <a:gd name="connsiteY166" fmla="*/ 127344 h 5764546"/>
                <a:gd name="connsiteX167" fmla="*/ 159921 w 2850439"/>
                <a:gd name="connsiteY167" fmla="*/ 100691 h 5764546"/>
                <a:gd name="connsiteX168" fmla="*/ 195459 w 2850439"/>
                <a:gd name="connsiteY168" fmla="*/ 75518 h 5764546"/>
                <a:gd name="connsiteX169" fmla="*/ 229516 w 2850439"/>
                <a:gd name="connsiteY169" fmla="*/ 53307 h 5764546"/>
                <a:gd name="connsiteX170" fmla="*/ 269496 w 2850439"/>
                <a:gd name="connsiteY170" fmla="*/ 32577 h 5764546"/>
                <a:gd name="connsiteX171" fmla="*/ 309476 w 2850439"/>
                <a:gd name="connsiteY171" fmla="*/ 20731 h 5764546"/>
                <a:gd name="connsiteX172" fmla="*/ 352418 w 2850439"/>
                <a:gd name="connsiteY172" fmla="*/ 8885 h 5764546"/>
                <a:gd name="connsiteX173" fmla="*/ 393879 w 2850439"/>
                <a:gd name="connsiteY173" fmla="*/ 2962 h 576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</a:cxnLst>
              <a:rect l="l" t="t" r="r" b="b"/>
              <a:pathLst>
                <a:path w="2850439" h="5764546">
                  <a:moveTo>
                    <a:pt x="429418" y="166583"/>
                  </a:moveTo>
                  <a:lnTo>
                    <a:pt x="401283" y="172506"/>
                  </a:lnTo>
                  <a:lnTo>
                    <a:pt x="374630" y="179910"/>
                  </a:lnTo>
                  <a:lnTo>
                    <a:pt x="346496" y="188794"/>
                  </a:lnTo>
                  <a:lnTo>
                    <a:pt x="321323" y="202121"/>
                  </a:lnTo>
                  <a:lnTo>
                    <a:pt x="297631" y="216929"/>
                  </a:lnTo>
                  <a:lnTo>
                    <a:pt x="275420" y="231736"/>
                  </a:lnTo>
                  <a:lnTo>
                    <a:pt x="254689" y="250986"/>
                  </a:lnTo>
                  <a:lnTo>
                    <a:pt x="235440" y="271716"/>
                  </a:lnTo>
                  <a:lnTo>
                    <a:pt x="217671" y="293927"/>
                  </a:lnTo>
                  <a:lnTo>
                    <a:pt x="204344" y="319100"/>
                  </a:lnTo>
                  <a:lnTo>
                    <a:pt x="192498" y="344273"/>
                  </a:lnTo>
                  <a:lnTo>
                    <a:pt x="182133" y="370926"/>
                  </a:lnTo>
                  <a:lnTo>
                    <a:pt x="174729" y="399060"/>
                  </a:lnTo>
                  <a:lnTo>
                    <a:pt x="170287" y="428675"/>
                  </a:lnTo>
                  <a:lnTo>
                    <a:pt x="167325" y="458290"/>
                  </a:lnTo>
                  <a:lnTo>
                    <a:pt x="167325" y="5306255"/>
                  </a:lnTo>
                  <a:lnTo>
                    <a:pt x="170287" y="5335870"/>
                  </a:lnTo>
                  <a:lnTo>
                    <a:pt x="174729" y="5365485"/>
                  </a:lnTo>
                  <a:lnTo>
                    <a:pt x="182133" y="5393619"/>
                  </a:lnTo>
                  <a:lnTo>
                    <a:pt x="192498" y="5420272"/>
                  </a:lnTo>
                  <a:lnTo>
                    <a:pt x="204344" y="5445445"/>
                  </a:lnTo>
                  <a:lnTo>
                    <a:pt x="217671" y="5467656"/>
                  </a:lnTo>
                  <a:lnTo>
                    <a:pt x="235440" y="5489867"/>
                  </a:lnTo>
                  <a:lnTo>
                    <a:pt x="254689" y="5512079"/>
                  </a:lnTo>
                  <a:lnTo>
                    <a:pt x="275420" y="5529848"/>
                  </a:lnTo>
                  <a:lnTo>
                    <a:pt x="297631" y="5547617"/>
                  </a:lnTo>
                  <a:lnTo>
                    <a:pt x="321323" y="5562424"/>
                  </a:lnTo>
                  <a:lnTo>
                    <a:pt x="346496" y="5574270"/>
                  </a:lnTo>
                  <a:lnTo>
                    <a:pt x="374630" y="5584635"/>
                  </a:lnTo>
                  <a:lnTo>
                    <a:pt x="401283" y="5592039"/>
                  </a:lnTo>
                  <a:lnTo>
                    <a:pt x="429418" y="5595001"/>
                  </a:lnTo>
                  <a:lnTo>
                    <a:pt x="459032" y="5596481"/>
                  </a:lnTo>
                  <a:lnTo>
                    <a:pt x="2391408" y="5596481"/>
                  </a:lnTo>
                  <a:lnTo>
                    <a:pt x="2422504" y="5595001"/>
                  </a:lnTo>
                  <a:lnTo>
                    <a:pt x="2449157" y="5592039"/>
                  </a:lnTo>
                  <a:lnTo>
                    <a:pt x="2478772" y="5584635"/>
                  </a:lnTo>
                  <a:lnTo>
                    <a:pt x="2503944" y="5574270"/>
                  </a:lnTo>
                  <a:lnTo>
                    <a:pt x="2532079" y="5562424"/>
                  </a:lnTo>
                  <a:lnTo>
                    <a:pt x="2554290" y="5547617"/>
                  </a:lnTo>
                  <a:lnTo>
                    <a:pt x="2576501" y="5529848"/>
                  </a:lnTo>
                  <a:lnTo>
                    <a:pt x="2598712" y="5512079"/>
                  </a:lnTo>
                  <a:lnTo>
                    <a:pt x="2616481" y="5489867"/>
                  </a:lnTo>
                  <a:lnTo>
                    <a:pt x="2634250" y="5467656"/>
                  </a:lnTo>
                  <a:lnTo>
                    <a:pt x="2649058" y="5445445"/>
                  </a:lnTo>
                  <a:lnTo>
                    <a:pt x="2660904" y="5420272"/>
                  </a:lnTo>
                  <a:lnTo>
                    <a:pt x="2671269" y="5393619"/>
                  </a:lnTo>
                  <a:lnTo>
                    <a:pt x="2675711" y="5365485"/>
                  </a:lnTo>
                  <a:lnTo>
                    <a:pt x="2680154" y="5335870"/>
                  </a:lnTo>
                  <a:lnTo>
                    <a:pt x="2683115" y="5306255"/>
                  </a:lnTo>
                  <a:lnTo>
                    <a:pt x="2683115" y="458290"/>
                  </a:lnTo>
                  <a:lnTo>
                    <a:pt x="2680154" y="428675"/>
                  </a:lnTo>
                  <a:lnTo>
                    <a:pt x="2675711" y="399060"/>
                  </a:lnTo>
                  <a:lnTo>
                    <a:pt x="2671269" y="370926"/>
                  </a:lnTo>
                  <a:lnTo>
                    <a:pt x="2660904" y="344273"/>
                  </a:lnTo>
                  <a:lnTo>
                    <a:pt x="2649058" y="319100"/>
                  </a:lnTo>
                  <a:lnTo>
                    <a:pt x="2634250" y="293927"/>
                  </a:lnTo>
                  <a:lnTo>
                    <a:pt x="2616481" y="271716"/>
                  </a:lnTo>
                  <a:lnTo>
                    <a:pt x="2598712" y="250986"/>
                  </a:lnTo>
                  <a:lnTo>
                    <a:pt x="2576501" y="231736"/>
                  </a:lnTo>
                  <a:lnTo>
                    <a:pt x="2554290" y="216929"/>
                  </a:lnTo>
                  <a:lnTo>
                    <a:pt x="2532079" y="202121"/>
                  </a:lnTo>
                  <a:lnTo>
                    <a:pt x="2503944" y="188794"/>
                  </a:lnTo>
                  <a:lnTo>
                    <a:pt x="2478772" y="179910"/>
                  </a:lnTo>
                  <a:lnTo>
                    <a:pt x="2449157" y="172506"/>
                  </a:lnTo>
                  <a:lnTo>
                    <a:pt x="2422504" y="166583"/>
                  </a:lnTo>
                  <a:lnTo>
                    <a:pt x="2391408" y="166583"/>
                  </a:lnTo>
                  <a:lnTo>
                    <a:pt x="2179661" y="166583"/>
                  </a:lnTo>
                  <a:lnTo>
                    <a:pt x="2167815" y="166583"/>
                  </a:lnTo>
                  <a:lnTo>
                    <a:pt x="2157450" y="169545"/>
                  </a:lnTo>
                  <a:lnTo>
                    <a:pt x="2147084" y="173987"/>
                  </a:lnTo>
                  <a:lnTo>
                    <a:pt x="2139681" y="181391"/>
                  </a:lnTo>
                  <a:lnTo>
                    <a:pt x="2132277" y="188794"/>
                  </a:lnTo>
                  <a:lnTo>
                    <a:pt x="2127835" y="199160"/>
                  </a:lnTo>
                  <a:lnTo>
                    <a:pt x="2124873" y="209525"/>
                  </a:lnTo>
                  <a:lnTo>
                    <a:pt x="2124873" y="221371"/>
                  </a:lnTo>
                  <a:lnTo>
                    <a:pt x="2123392" y="236178"/>
                  </a:lnTo>
                  <a:lnTo>
                    <a:pt x="2123392" y="250986"/>
                  </a:lnTo>
                  <a:lnTo>
                    <a:pt x="2113027" y="279120"/>
                  </a:lnTo>
                  <a:lnTo>
                    <a:pt x="2101181" y="304293"/>
                  </a:lnTo>
                  <a:lnTo>
                    <a:pt x="2080451" y="326504"/>
                  </a:lnTo>
                  <a:lnTo>
                    <a:pt x="2058240" y="344273"/>
                  </a:lnTo>
                  <a:lnTo>
                    <a:pt x="2033067" y="359080"/>
                  </a:lnTo>
                  <a:lnTo>
                    <a:pt x="2006413" y="366484"/>
                  </a:lnTo>
                  <a:lnTo>
                    <a:pt x="1991606" y="367965"/>
                  </a:lnTo>
                  <a:lnTo>
                    <a:pt x="1975318" y="367965"/>
                  </a:lnTo>
                  <a:lnTo>
                    <a:pt x="875123" y="367965"/>
                  </a:lnTo>
                  <a:lnTo>
                    <a:pt x="860315" y="367965"/>
                  </a:lnTo>
                  <a:lnTo>
                    <a:pt x="845508" y="366484"/>
                  </a:lnTo>
                  <a:lnTo>
                    <a:pt x="817373" y="359080"/>
                  </a:lnTo>
                  <a:lnTo>
                    <a:pt x="792201" y="344273"/>
                  </a:lnTo>
                  <a:lnTo>
                    <a:pt x="769989" y="326504"/>
                  </a:lnTo>
                  <a:lnTo>
                    <a:pt x="752220" y="304293"/>
                  </a:lnTo>
                  <a:lnTo>
                    <a:pt x="737413" y="279120"/>
                  </a:lnTo>
                  <a:lnTo>
                    <a:pt x="730009" y="250986"/>
                  </a:lnTo>
                  <a:lnTo>
                    <a:pt x="728529" y="236178"/>
                  </a:lnTo>
                  <a:lnTo>
                    <a:pt x="728529" y="221371"/>
                  </a:lnTo>
                  <a:lnTo>
                    <a:pt x="725567" y="209525"/>
                  </a:lnTo>
                  <a:lnTo>
                    <a:pt x="722606" y="199160"/>
                  </a:lnTo>
                  <a:lnTo>
                    <a:pt x="718163" y="188794"/>
                  </a:lnTo>
                  <a:lnTo>
                    <a:pt x="710760" y="181391"/>
                  </a:lnTo>
                  <a:lnTo>
                    <a:pt x="703356" y="173987"/>
                  </a:lnTo>
                  <a:lnTo>
                    <a:pt x="692991" y="169545"/>
                  </a:lnTo>
                  <a:lnTo>
                    <a:pt x="682625" y="166583"/>
                  </a:lnTo>
                  <a:lnTo>
                    <a:pt x="673741" y="166583"/>
                  </a:lnTo>
                  <a:lnTo>
                    <a:pt x="459032" y="166583"/>
                  </a:lnTo>
                  <a:close/>
                  <a:moveTo>
                    <a:pt x="439782" y="0"/>
                  </a:moveTo>
                  <a:lnTo>
                    <a:pt x="2412138" y="0"/>
                  </a:lnTo>
                  <a:lnTo>
                    <a:pt x="2456560" y="2962"/>
                  </a:lnTo>
                  <a:lnTo>
                    <a:pt x="2500982" y="8885"/>
                  </a:lnTo>
                  <a:lnTo>
                    <a:pt x="2543924" y="20731"/>
                  </a:lnTo>
                  <a:lnTo>
                    <a:pt x="2583904" y="32577"/>
                  </a:lnTo>
                  <a:lnTo>
                    <a:pt x="2620923" y="53307"/>
                  </a:lnTo>
                  <a:lnTo>
                    <a:pt x="2656461" y="75518"/>
                  </a:lnTo>
                  <a:lnTo>
                    <a:pt x="2690518" y="100691"/>
                  </a:lnTo>
                  <a:lnTo>
                    <a:pt x="2720133" y="127344"/>
                  </a:lnTo>
                  <a:lnTo>
                    <a:pt x="2751229" y="159921"/>
                  </a:lnTo>
                  <a:lnTo>
                    <a:pt x="2774921" y="192497"/>
                  </a:lnTo>
                  <a:lnTo>
                    <a:pt x="2798613" y="229516"/>
                  </a:lnTo>
                  <a:lnTo>
                    <a:pt x="2814901" y="266535"/>
                  </a:lnTo>
                  <a:lnTo>
                    <a:pt x="2829708" y="306515"/>
                  </a:lnTo>
                  <a:lnTo>
                    <a:pt x="2840074" y="349456"/>
                  </a:lnTo>
                  <a:lnTo>
                    <a:pt x="2847478" y="392398"/>
                  </a:lnTo>
                  <a:lnTo>
                    <a:pt x="2850439" y="436820"/>
                  </a:lnTo>
                  <a:lnTo>
                    <a:pt x="2850439" y="5329207"/>
                  </a:lnTo>
                  <a:lnTo>
                    <a:pt x="2847478" y="5373629"/>
                  </a:lnTo>
                  <a:lnTo>
                    <a:pt x="2840074" y="5416571"/>
                  </a:lnTo>
                  <a:lnTo>
                    <a:pt x="2829708" y="5458032"/>
                  </a:lnTo>
                  <a:lnTo>
                    <a:pt x="2814901" y="5498012"/>
                  </a:lnTo>
                  <a:lnTo>
                    <a:pt x="2798613" y="5535031"/>
                  </a:lnTo>
                  <a:lnTo>
                    <a:pt x="2774921" y="5573530"/>
                  </a:lnTo>
                  <a:lnTo>
                    <a:pt x="2751229" y="5606106"/>
                  </a:lnTo>
                  <a:lnTo>
                    <a:pt x="2720133" y="5637202"/>
                  </a:lnTo>
                  <a:lnTo>
                    <a:pt x="2690518" y="5665336"/>
                  </a:lnTo>
                  <a:lnTo>
                    <a:pt x="2656461" y="5690509"/>
                  </a:lnTo>
                  <a:lnTo>
                    <a:pt x="2620923" y="5712720"/>
                  </a:lnTo>
                  <a:lnTo>
                    <a:pt x="2583904" y="5730489"/>
                  </a:lnTo>
                  <a:lnTo>
                    <a:pt x="2543924" y="5745297"/>
                  </a:lnTo>
                  <a:lnTo>
                    <a:pt x="2500982" y="5754181"/>
                  </a:lnTo>
                  <a:lnTo>
                    <a:pt x="2456560" y="5763066"/>
                  </a:lnTo>
                  <a:lnTo>
                    <a:pt x="2412138" y="5764546"/>
                  </a:lnTo>
                  <a:lnTo>
                    <a:pt x="439782" y="5764546"/>
                  </a:lnTo>
                  <a:lnTo>
                    <a:pt x="393879" y="5763066"/>
                  </a:lnTo>
                  <a:lnTo>
                    <a:pt x="352418" y="5754181"/>
                  </a:lnTo>
                  <a:lnTo>
                    <a:pt x="309476" y="5745297"/>
                  </a:lnTo>
                  <a:lnTo>
                    <a:pt x="269496" y="5730489"/>
                  </a:lnTo>
                  <a:lnTo>
                    <a:pt x="229516" y="5712720"/>
                  </a:lnTo>
                  <a:lnTo>
                    <a:pt x="195459" y="5690509"/>
                  </a:lnTo>
                  <a:lnTo>
                    <a:pt x="159921" y="5665336"/>
                  </a:lnTo>
                  <a:lnTo>
                    <a:pt x="130306" y="5637202"/>
                  </a:lnTo>
                  <a:lnTo>
                    <a:pt x="100691" y="5606106"/>
                  </a:lnTo>
                  <a:lnTo>
                    <a:pt x="75518" y="5573530"/>
                  </a:lnTo>
                  <a:lnTo>
                    <a:pt x="54788" y="5535031"/>
                  </a:lnTo>
                  <a:lnTo>
                    <a:pt x="35538" y="5498012"/>
                  </a:lnTo>
                  <a:lnTo>
                    <a:pt x="20731" y="5458032"/>
                  </a:lnTo>
                  <a:lnTo>
                    <a:pt x="10365" y="5416571"/>
                  </a:lnTo>
                  <a:lnTo>
                    <a:pt x="2962" y="5373629"/>
                  </a:lnTo>
                  <a:lnTo>
                    <a:pt x="0" y="5329207"/>
                  </a:lnTo>
                  <a:lnTo>
                    <a:pt x="0" y="436820"/>
                  </a:lnTo>
                  <a:lnTo>
                    <a:pt x="2962" y="392398"/>
                  </a:lnTo>
                  <a:lnTo>
                    <a:pt x="10365" y="349456"/>
                  </a:lnTo>
                  <a:lnTo>
                    <a:pt x="20731" y="306515"/>
                  </a:lnTo>
                  <a:lnTo>
                    <a:pt x="35538" y="266535"/>
                  </a:lnTo>
                  <a:lnTo>
                    <a:pt x="54788" y="229516"/>
                  </a:lnTo>
                  <a:lnTo>
                    <a:pt x="75518" y="192497"/>
                  </a:lnTo>
                  <a:lnTo>
                    <a:pt x="100691" y="159921"/>
                  </a:lnTo>
                  <a:lnTo>
                    <a:pt x="130306" y="127344"/>
                  </a:lnTo>
                  <a:lnTo>
                    <a:pt x="159921" y="100691"/>
                  </a:lnTo>
                  <a:lnTo>
                    <a:pt x="195459" y="75518"/>
                  </a:lnTo>
                  <a:lnTo>
                    <a:pt x="229516" y="53307"/>
                  </a:lnTo>
                  <a:lnTo>
                    <a:pt x="269496" y="32577"/>
                  </a:lnTo>
                  <a:lnTo>
                    <a:pt x="309476" y="20731"/>
                  </a:lnTo>
                  <a:lnTo>
                    <a:pt x="352418" y="8885"/>
                  </a:lnTo>
                  <a:lnTo>
                    <a:pt x="393879" y="29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1F766C40-D296-E32B-EAFF-D7D5A5ECC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1934" y="2228597"/>
              <a:ext cx="200195" cy="3553677"/>
            </a:xfrm>
            <a:custGeom>
              <a:avLst/>
              <a:gdLst>
                <a:gd name="T0" fmla="*/ 0 w 217"/>
                <a:gd name="T1" fmla="*/ 0 h 3852"/>
                <a:gd name="T2" fmla="*/ 42 w 217"/>
                <a:gd name="T3" fmla="*/ 20 h 3852"/>
                <a:gd name="T4" fmla="*/ 81 w 217"/>
                <a:gd name="T5" fmla="*/ 45 h 3852"/>
                <a:gd name="T6" fmla="*/ 115 w 217"/>
                <a:gd name="T7" fmla="*/ 77 h 3852"/>
                <a:gd name="T8" fmla="*/ 143 w 217"/>
                <a:gd name="T9" fmla="*/ 112 h 3852"/>
                <a:gd name="T10" fmla="*/ 168 w 217"/>
                <a:gd name="T11" fmla="*/ 153 h 3852"/>
                <a:gd name="T12" fmla="*/ 185 w 217"/>
                <a:gd name="T13" fmla="*/ 196 h 3852"/>
                <a:gd name="T14" fmla="*/ 197 w 217"/>
                <a:gd name="T15" fmla="*/ 244 h 3852"/>
                <a:gd name="T16" fmla="*/ 200 w 217"/>
                <a:gd name="T17" fmla="*/ 292 h 3852"/>
                <a:gd name="T18" fmla="*/ 200 w 217"/>
                <a:gd name="T19" fmla="*/ 3559 h 3852"/>
                <a:gd name="T20" fmla="*/ 197 w 217"/>
                <a:gd name="T21" fmla="*/ 3608 h 3852"/>
                <a:gd name="T22" fmla="*/ 185 w 217"/>
                <a:gd name="T23" fmla="*/ 3655 h 3852"/>
                <a:gd name="T24" fmla="*/ 168 w 217"/>
                <a:gd name="T25" fmla="*/ 3699 h 3852"/>
                <a:gd name="T26" fmla="*/ 143 w 217"/>
                <a:gd name="T27" fmla="*/ 3738 h 3852"/>
                <a:gd name="T28" fmla="*/ 115 w 217"/>
                <a:gd name="T29" fmla="*/ 3775 h 3852"/>
                <a:gd name="T30" fmla="*/ 81 w 217"/>
                <a:gd name="T31" fmla="*/ 3805 h 3852"/>
                <a:gd name="T32" fmla="*/ 42 w 217"/>
                <a:gd name="T33" fmla="*/ 3832 h 3852"/>
                <a:gd name="T34" fmla="*/ 0 w 217"/>
                <a:gd name="T35" fmla="*/ 3852 h 3852"/>
                <a:gd name="T36" fmla="*/ 22 w 217"/>
                <a:gd name="T37" fmla="*/ 3845 h 3852"/>
                <a:gd name="T38" fmla="*/ 66 w 217"/>
                <a:gd name="T39" fmla="*/ 3827 h 3852"/>
                <a:gd name="T40" fmla="*/ 104 w 217"/>
                <a:gd name="T41" fmla="*/ 3802 h 3852"/>
                <a:gd name="T42" fmla="*/ 140 w 217"/>
                <a:gd name="T43" fmla="*/ 3771 h 3852"/>
                <a:gd name="T44" fmla="*/ 168 w 217"/>
                <a:gd name="T45" fmla="*/ 3734 h 3852"/>
                <a:gd name="T46" fmla="*/ 192 w 217"/>
                <a:gd name="T47" fmla="*/ 3694 h 3852"/>
                <a:gd name="T48" fmla="*/ 207 w 217"/>
                <a:gd name="T49" fmla="*/ 3650 h 3852"/>
                <a:gd name="T50" fmla="*/ 215 w 217"/>
                <a:gd name="T51" fmla="*/ 3601 h 3852"/>
                <a:gd name="T52" fmla="*/ 217 w 217"/>
                <a:gd name="T53" fmla="*/ 274 h 3852"/>
                <a:gd name="T54" fmla="*/ 215 w 217"/>
                <a:gd name="T55" fmla="*/ 249 h 3852"/>
                <a:gd name="T56" fmla="*/ 207 w 217"/>
                <a:gd name="T57" fmla="*/ 202 h 3852"/>
                <a:gd name="T58" fmla="*/ 192 w 217"/>
                <a:gd name="T59" fmla="*/ 158 h 3852"/>
                <a:gd name="T60" fmla="*/ 168 w 217"/>
                <a:gd name="T61" fmla="*/ 117 h 3852"/>
                <a:gd name="T62" fmla="*/ 140 w 217"/>
                <a:gd name="T63" fmla="*/ 80 h 3852"/>
                <a:gd name="T64" fmla="*/ 104 w 217"/>
                <a:gd name="T65" fmla="*/ 50 h 3852"/>
                <a:gd name="T66" fmla="*/ 66 w 217"/>
                <a:gd name="T67" fmla="*/ 25 h 3852"/>
                <a:gd name="T68" fmla="*/ 22 w 217"/>
                <a:gd name="T69" fmla="*/ 6 h 3852"/>
                <a:gd name="T70" fmla="*/ 0 w 217"/>
                <a:gd name="T71" fmla="*/ 0 h 3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7" h="3852">
                  <a:moveTo>
                    <a:pt x="0" y="0"/>
                  </a:moveTo>
                  <a:lnTo>
                    <a:pt x="0" y="0"/>
                  </a:lnTo>
                  <a:lnTo>
                    <a:pt x="20" y="10"/>
                  </a:lnTo>
                  <a:lnTo>
                    <a:pt x="42" y="20"/>
                  </a:lnTo>
                  <a:lnTo>
                    <a:pt x="62" y="32"/>
                  </a:lnTo>
                  <a:lnTo>
                    <a:pt x="81" y="45"/>
                  </a:lnTo>
                  <a:lnTo>
                    <a:pt x="98" y="60"/>
                  </a:lnTo>
                  <a:lnTo>
                    <a:pt x="115" y="77"/>
                  </a:lnTo>
                  <a:lnTo>
                    <a:pt x="130" y="94"/>
                  </a:lnTo>
                  <a:lnTo>
                    <a:pt x="143" y="112"/>
                  </a:lnTo>
                  <a:lnTo>
                    <a:pt x="157" y="133"/>
                  </a:lnTo>
                  <a:lnTo>
                    <a:pt x="168" y="153"/>
                  </a:lnTo>
                  <a:lnTo>
                    <a:pt x="177" y="175"/>
                  </a:lnTo>
                  <a:lnTo>
                    <a:pt x="185" y="196"/>
                  </a:lnTo>
                  <a:lnTo>
                    <a:pt x="192" y="220"/>
                  </a:lnTo>
                  <a:lnTo>
                    <a:pt x="197" y="244"/>
                  </a:lnTo>
                  <a:lnTo>
                    <a:pt x="199" y="267"/>
                  </a:lnTo>
                  <a:lnTo>
                    <a:pt x="200" y="292"/>
                  </a:lnTo>
                  <a:lnTo>
                    <a:pt x="200" y="3559"/>
                  </a:lnTo>
                  <a:lnTo>
                    <a:pt x="200" y="3559"/>
                  </a:lnTo>
                  <a:lnTo>
                    <a:pt x="199" y="3583"/>
                  </a:lnTo>
                  <a:lnTo>
                    <a:pt x="197" y="3608"/>
                  </a:lnTo>
                  <a:lnTo>
                    <a:pt x="192" y="3632"/>
                  </a:lnTo>
                  <a:lnTo>
                    <a:pt x="185" y="3655"/>
                  </a:lnTo>
                  <a:lnTo>
                    <a:pt x="177" y="3677"/>
                  </a:lnTo>
                  <a:lnTo>
                    <a:pt x="168" y="3699"/>
                  </a:lnTo>
                  <a:lnTo>
                    <a:pt x="157" y="3719"/>
                  </a:lnTo>
                  <a:lnTo>
                    <a:pt x="143" y="3738"/>
                  </a:lnTo>
                  <a:lnTo>
                    <a:pt x="130" y="3756"/>
                  </a:lnTo>
                  <a:lnTo>
                    <a:pt x="115" y="3775"/>
                  </a:lnTo>
                  <a:lnTo>
                    <a:pt x="98" y="3790"/>
                  </a:lnTo>
                  <a:lnTo>
                    <a:pt x="81" y="3805"/>
                  </a:lnTo>
                  <a:lnTo>
                    <a:pt x="62" y="3818"/>
                  </a:lnTo>
                  <a:lnTo>
                    <a:pt x="42" y="3832"/>
                  </a:lnTo>
                  <a:lnTo>
                    <a:pt x="20" y="3842"/>
                  </a:lnTo>
                  <a:lnTo>
                    <a:pt x="0" y="3852"/>
                  </a:lnTo>
                  <a:lnTo>
                    <a:pt x="0" y="3852"/>
                  </a:lnTo>
                  <a:lnTo>
                    <a:pt x="22" y="3845"/>
                  </a:lnTo>
                  <a:lnTo>
                    <a:pt x="44" y="3837"/>
                  </a:lnTo>
                  <a:lnTo>
                    <a:pt x="66" y="3827"/>
                  </a:lnTo>
                  <a:lnTo>
                    <a:pt x="86" y="3815"/>
                  </a:lnTo>
                  <a:lnTo>
                    <a:pt x="104" y="3802"/>
                  </a:lnTo>
                  <a:lnTo>
                    <a:pt x="123" y="3786"/>
                  </a:lnTo>
                  <a:lnTo>
                    <a:pt x="140" y="3771"/>
                  </a:lnTo>
                  <a:lnTo>
                    <a:pt x="155" y="3753"/>
                  </a:lnTo>
                  <a:lnTo>
                    <a:pt x="168" y="3734"/>
                  </a:lnTo>
                  <a:lnTo>
                    <a:pt x="180" y="3714"/>
                  </a:lnTo>
                  <a:lnTo>
                    <a:pt x="192" y="3694"/>
                  </a:lnTo>
                  <a:lnTo>
                    <a:pt x="200" y="3672"/>
                  </a:lnTo>
                  <a:lnTo>
                    <a:pt x="207" y="3650"/>
                  </a:lnTo>
                  <a:lnTo>
                    <a:pt x="212" y="3627"/>
                  </a:lnTo>
                  <a:lnTo>
                    <a:pt x="215" y="3601"/>
                  </a:lnTo>
                  <a:lnTo>
                    <a:pt x="217" y="3578"/>
                  </a:lnTo>
                  <a:lnTo>
                    <a:pt x="217" y="274"/>
                  </a:lnTo>
                  <a:lnTo>
                    <a:pt x="217" y="274"/>
                  </a:lnTo>
                  <a:lnTo>
                    <a:pt x="215" y="249"/>
                  </a:lnTo>
                  <a:lnTo>
                    <a:pt x="212" y="225"/>
                  </a:lnTo>
                  <a:lnTo>
                    <a:pt x="207" y="202"/>
                  </a:lnTo>
                  <a:lnTo>
                    <a:pt x="200" y="180"/>
                  </a:lnTo>
                  <a:lnTo>
                    <a:pt x="192" y="158"/>
                  </a:lnTo>
                  <a:lnTo>
                    <a:pt x="180" y="136"/>
                  </a:lnTo>
                  <a:lnTo>
                    <a:pt x="168" y="117"/>
                  </a:lnTo>
                  <a:lnTo>
                    <a:pt x="155" y="97"/>
                  </a:lnTo>
                  <a:lnTo>
                    <a:pt x="140" y="80"/>
                  </a:lnTo>
                  <a:lnTo>
                    <a:pt x="123" y="64"/>
                  </a:lnTo>
                  <a:lnTo>
                    <a:pt x="104" y="50"/>
                  </a:lnTo>
                  <a:lnTo>
                    <a:pt x="86" y="37"/>
                  </a:lnTo>
                  <a:lnTo>
                    <a:pt x="66" y="25"/>
                  </a:lnTo>
                  <a:lnTo>
                    <a:pt x="44" y="15"/>
                  </a:lnTo>
                  <a:lnTo>
                    <a:pt x="2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89000">
                  <a:schemeClr val="bg1"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F06A7E2-9070-BA9E-225A-5DCA32A4E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5585" y="2226752"/>
              <a:ext cx="209420" cy="3557367"/>
            </a:xfrm>
            <a:custGeom>
              <a:avLst/>
              <a:gdLst>
                <a:gd name="T0" fmla="*/ 20 w 227"/>
                <a:gd name="T1" fmla="*/ 294 h 3856"/>
                <a:gd name="T2" fmla="*/ 22 w 227"/>
                <a:gd name="T3" fmla="*/ 269 h 3856"/>
                <a:gd name="T4" fmla="*/ 29 w 227"/>
                <a:gd name="T5" fmla="*/ 220 h 3856"/>
                <a:gd name="T6" fmla="*/ 44 w 227"/>
                <a:gd name="T7" fmla="*/ 175 h 3856"/>
                <a:gd name="T8" fmla="*/ 66 w 227"/>
                <a:gd name="T9" fmla="*/ 133 h 3856"/>
                <a:gd name="T10" fmla="*/ 92 w 227"/>
                <a:gd name="T11" fmla="*/ 94 h 3856"/>
                <a:gd name="T12" fmla="*/ 126 w 227"/>
                <a:gd name="T13" fmla="*/ 61 h 3856"/>
                <a:gd name="T14" fmla="*/ 163 w 227"/>
                <a:gd name="T15" fmla="*/ 32 h 3856"/>
                <a:gd name="T16" fmla="*/ 205 w 227"/>
                <a:gd name="T17" fmla="*/ 8 h 3856"/>
                <a:gd name="T18" fmla="*/ 227 w 227"/>
                <a:gd name="T19" fmla="*/ 0 h 3856"/>
                <a:gd name="T20" fmla="*/ 180 w 227"/>
                <a:gd name="T21" fmla="*/ 13 h 3856"/>
                <a:gd name="T22" fmla="*/ 136 w 227"/>
                <a:gd name="T23" fmla="*/ 35 h 3856"/>
                <a:gd name="T24" fmla="*/ 99 w 227"/>
                <a:gd name="T25" fmla="*/ 62 h 3856"/>
                <a:gd name="T26" fmla="*/ 66 w 227"/>
                <a:gd name="T27" fmla="*/ 96 h 3856"/>
                <a:gd name="T28" fmla="*/ 39 w 227"/>
                <a:gd name="T29" fmla="*/ 136 h 3856"/>
                <a:gd name="T30" fmla="*/ 18 w 227"/>
                <a:gd name="T31" fmla="*/ 178 h 3856"/>
                <a:gd name="T32" fmla="*/ 5 w 227"/>
                <a:gd name="T33" fmla="*/ 225 h 3856"/>
                <a:gd name="T34" fmla="*/ 0 w 227"/>
                <a:gd name="T35" fmla="*/ 276 h 3856"/>
                <a:gd name="T36" fmla="*/ 0 w 227"/>
                <a:gd name="T37" fmla="*/ 3580 h 3856"/>
                <a:gd name="T38" fmla="*/ 5 w 227"/>
                <a:gd name="T39" fmla="*/ 3629 h 3856"/>
                <a:gd name="T40" fmla="*/ 18 w 227"/>
                <a:gd name="T41" fmla="*/ 3676 h 3856"/>
                <a:gd name="T42" fmla="*/ 39 w 227"/>
                <a:gd name="T43" fmla="*/ 3719 h 3856"/>
                <a:gd name="T44" fmla="*/ 66 w 227"/>
                <a:gd name="T45" fmla="*/ 3758 h 3856"/>
                <a:gd name="T46" fmla="*/ 99 w 227"/>
                <a:gd name="T47" fmla="*/ 3793 h 3856"/>
                <a:gd name="T48" fmla="*/ 136 w 227"/>
                <a:gd name="T49" fmla="*/ 3820 h 3856"/>
                <a:gd name="T50" fmla="*/ 180 w 227"/>
                <a:gd name="T51" fmla="*/ 3842 h 3856"/>
                <a:gd name="T52" fmla="*/ 227 w 227"/>
                <a:gd name="T53" fmla="*/ 3856 h 3856"/>
                <a:gd name="T54" fmla="*/ 205 w 227"/>
                <a:gd name="T55" fmla="*/ 3847 h 3856"/>
                <a:gd name="T56" fmla="*/ 163 w 227"/>
                <a:gd name="T57" fmla="*/ 3824 h 3856"/>
                <a:gd name="T58" fmla="*/ 126 w 227"/>
                <a:gd name="T59" fmla="*/ 3795 h 3856"/>
                <a:gd name="T60" fmla="*/ 92 w 227"/>
                <a:gd name="T61" fmla="*/ 3761 h 3856"/>
                <a:gd name="T62" fmla="*/ 66 w 227"/>
                <a:gd name="T63" fmla="*/ 3723 h 3856"/>
                <a:gd name="T64" fmla="*/ 44 w 227"/>
                <a:gd name="T65" fmla="*/ 3681 h 3856"/>
                <a:gd name="T66" fmla="*/ 29 w 227"/>
                <a:gd name="T67" fmla="*/ 3635 h 3856"/>
                <a:gd name="T68" fmla="*/ 22 w 227"/>
                <a:gd name="T69" fmla="*/ 3587 h 3856"/>
                <a:gd name="T70" fmla="*/ 20 w 227"/>
                <a:gd name="T71" fmla="*/ 3561 h 3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7" h="3856">
                  <a:moveTo>
                    <a:pt x="20" y="3561"/>
                  </a:moveTo>
                  <a:lnTo>
                    <a:pt x="20" y="294"/>
                  </a:lnTo>
                  <a:lnTo>
                    <a:pt x="20" y="294"/>
                  </a:lnTo>
                  <a:lnTo>
                    <a:pt x="22" y="269"/>
                  </a:lnTo>
                  <a:lnTo>
                    <a:pt x="23" y="244"/>
                  </a:lnTo>
                  <a:lnTo>
                    <a:pt x="29" y="220"/>
                  </a:lnTo>
                  <a:lnTo>
                    <a:pt x="35" y="197"/>
                  </a:lnTo>
                  <a:lnTo>
                    <a:pt x="44" y="175"/>
                  </a:lnTo>
                  <a:lnTo>
                    <a:pt x="54" y="153"/>
                  </a:lnTo>
                  <a:lnTo>
                    <a:pt x="66" y="133"/>
                  </a:lnTo>
                  <a:lnTo>
                    <a:pt x="79" y="113"/>
                  </a:lnTo>
                  <a:lnTo>
                    <a:pt x="92" y="94"/>
                  </a:lnTo>
                  <a:lnTo>
                    <a:pt x="109" y="76"/>
                  </a:lnTo>
                  <a:lnTo>
                    <a:pt x="126" y="61"/>
                  </a:lnTo>
                  <a:lnTo>
                    <a:pt x="143" y="45"/>
                  </a:lnTo>
                  <a:lnTo>
                    <a:pt x="163" y="32"/>
                  </a:lnTo>
                  <a:lnTo>
                    <a:pt x="183" y="20"/>
                  </a:lnTo>
                  <a:lnTo>
                    <a:pt x="205" y="8"/>
                  </a:lnTo>
                  <a:lnTo>
                    <a:pt x="227" y="0"/>
                  </a:lnTo>
                  <a:lnTo>
                    <a:pt x="227" y="0"/>
                  </a:lnTo>
                  <a:lnTo>
                    <a:pt x="203" y="5"/>
                  </a:lnTo>
                  <a:lnTo>
                    <a:pt x="180" y="13"/>
                  </a:lnTo>
                  <a:lnTo>
                    <a:pt x="158" y="24"/>
                  </a:lnTo>
                  <a:lnTo>
                    <a:pt x="136" y="35"/>
                  </a:lnTo>
                  <a:lnTo>
                    <a:pt x="118" y="47"/>
                  </a:lnTo>
                  <a:lnTo>
                    <a:pt x="99" y="62"/>
                  </a:lnTo>
                  <a:lnTo>
                    <a:pt x="81" y="79"/>
                  </a:lnTo>
                  <a:lnTo>
                    <a:pt x="66" y="96"/>
                  </a:lnTo>
                  <a:lnTo>
                    <a:pt x="50" y="116"/>
                  </a:lnTo>
                  <a:lnTo>
                    <a:pt x="39" y="136"/>
                  </a:lnTo>
                  <a:lnTo>
                    <a:pt x="27" y="156"/>
                  </a:lnTo>
                  <a:lnTo>
                    <a:pt x="18" y="178"/>
                  </a:lnTo>
                  <a:lnTo>
                    <a:pt x="10" y="202"/>
                  </a:lnTo>
                  <a:lnTo>
                    <a:pt x="5" y="225"/>
                  </a:lnTo>
                  <a:lnTo>
                    <a:pt x="2" y="251"/>
                  </a:lnTo>
                  <a:lnTo>
                    <a:pt x="0" y="276"/>
                  </a:lnTo>
                  <a:lnTo>
                    <a:pt x="0" y="3580"/>
                  </a:lnTo>
                  <a:lnTo>
                    <a:pt x="0" y="3580"/>
                  </a:lnTo>
                  <a:lnTo>
                    <a:pt x="2" y="3605"/>
                  </a:lnTo>
                  <a:lnTo>
                    <a:pt x="5" y="3629"/>
                  </a:lnTo>
                  <a:lnTo>
                    <a:pt x="10" y="3654"/>
                  </a:lnTo>
                  <a:lnTo>
                    <a:pt x="18" y="3676"/>
                  </a:lnTo>
                  <a:lnTo>
                    <a:pt x="27" y="3699"/>
                  </a:lnTo>
                  <a:lnTo>
                    <a:pt x="39" y="3719"/>
                  </a:lnTo>
                  <a:lnTo>
                    <a:pt x="50" y="3740"/>
                  </a:lnTo>
                  <a:lnTo>
                    <a:pt x="66" y="3758"/>
                  </a:lnTo>
                  <a:lnTo>
                    <a:pt x="81" y="3777"/>
                  </a:lnTo>
                  <a:lnTo>
                    <a:pt x="99" y="3793"/>
                  </a:lnTo>
                  <a:lnTo>
                    <a:pt x="118" y="3807"/>
                  </a:lnTo>
                  <a:lnTo>
                    <a:pt x="136" y="3820"/>
                  </a:lnTo>
                  <a:lnTo>
                    <a:pt x="158" y="3832"/>
                  </a:lnTo>
                  <a:lnTo>
                    <a:pt x="180" y="3842"/>
                  </a:lnTo>
                  <a:lnTo>
                    <a:pt x="203" y="3849"/>
                  </a:lnTo>
                  <a:lnTo>
                    <a:pt x="227" y="3856"/>
                  </a:lnTo>
                  <a:lnTo>
                    <a:pt x="227" y="3856"/>
                  </a:lnTo>
                  <a:lnTo>
                    <a:pt x="205" y="3847"/>
                  </a:lnTo>
                  <a:lnTo>
                    <a:pt x="183" y="3836"/>
                  </a:lnTo>
                  <a:lnTo>
                    <a:pt x="163" y="3824"/>
                  </a:lnTo>
                  <a:lnTo>
                    <a:pt x="143" y="3810"/>
                  </a:lnTo>
                  <a:lnTo>
                    <a:pt x="126" y="3795"/>
                  </a:lnTo>
                  <a:lnTo>
                    <a:pt x="109" y="3778"/>
                  </a:lnTo>
                  <a:lnTo>
                    <a:pt x="92" y="3761"/>
                  </a:lnTo>
                  <a:lnTo>
                    <a:pt x="79" y="3743"/>
                  </a:lnTo>
                  <a:lnTo>
                    <a:pt x="66" y="3723"/>
                  </a:lnTo>
                  <a:lnTo>
                    <a:pt x="54" y="3703"/>
                  </a:lnTo>
                  <a:lnTo>
                    <a:pt x="44" y="3681"/>
                  </a:lnTo>
                  <a:lnTo>
                    <a:pt x="35" y="3657"/>
                  </a:lnTo>
                  <a:lnTo>
                    <a:pt x="29" y="3635"/>
                  </a:lnTo>
                  <a:lnTo>
                    <a:pt x="23" y="3610"/>
                  </a:lnTo>
                  <a:lnTo>
                    <a:pt x="22" y="3587"/>
                  </a:lnTo>
                  <a:lnTo>
                    <a:pt x="20" y="3561"/>
                  </a:lnTo>
                  <a:lnTo>
                    <a:pt x="20" y="3561"/>
                  </a:lnTo>
                  <a:close/>
                </a:path>
              </a:pathLst>
            </a:custGeom>
            <a:gradFill flip="none" rotWithShape="1">
              <a:gsLst>
                <a:gs pos="89000">
                  <a:schemeClr val="bg1"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0CEABE40-C492-9FDC-81B7-2EA0C1FFA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4333" y="2222139"/>
              <a:ext cx="1672592" cy="133770"/>
            </a:xfrm>
            <a:custGeom>
              <a:avLst/>
              <a:gdLst>
                <a:gd name="T0" fmla="*/ 1571 w 1813"/>
                <a:gd name="T1" fmla="*/ 22 h 145"/>
                <a:gd name="T2" fmla="*/ 1590 w 1813"/>
                <a:gd name="T3" fmla="*/ 22 h 145"/>
                <a:gd name="T4" fmla="*/ 1625 w 1813"/>
                <a:gd name="T5" fmla="*/ 27 h 145"/>
                <a:gd name="T6" fmla="*/ 1660 w 1813"/>
                <a:gd name="T7" fmla="*/ 35 h 145"/>
                <a:gd name="T8" fmla="*/ 1692 w 1813"/>
                <a:gd name="T9" fmla="*/ 47 h 145"/>
                <a:gd name="T10" fmla="*/ 1739 w 1813"/>
                <a:gd name="T11" fmla="*/ 72 h 145"/>
                <a:gd name="T12" fmla="*/ 1791 w 1813"/>
                <a:gd name="T13" fmla="*/ 118 h 145"/>
                <a:gd name="T14" fmla="*/ 1813 w 1813"/>
                <a:gd name="T15" fmla="*/ 145 h 145"/>
                <a:gd name="T16" fmla="*/ 1795 w 1813"/>
                <a:gd name="T17" fmla="*/ 113 h 145"/>
                <a:gd name="T18" fmla="*/ 1773 w 1813"/>
                <a:gd name="T19" fmla="*/ 86 h 145"/>
                <a:gd name="T20" fmla="*/ 1746 w 1813"/>
                <a:gd name="T21" fmla="*/ 61 h 145"/>
                <a:gd name="T22" fmla="*/ 1717 w 1813"/>
                <a:gd name="T23" fmla="*/ 39 h 145"/>
                <a:gd name="T24" fmla="*/ 1686 w 1813"/>
                <a:gd name="T25" fmla="*/ 22 h 145"/>
                <a:gd name="T26" fmla="*/ 1652 w 1813"/>
                <a:gd name="T27" fmla="*/ 10 h 145"/>
                <a:gd name="T28" fmla="*/ 1615 w 1813"/>
                <a:gd name="T29" fmla="*/ 2 h 145"/>
                <a:gd name="T30" fmla="*/ 1578 w 1813"/>
                <a:gd name="T31" fmla="*/ 0 h 145"/>
                <a:gd name="T32" fmla="*/ 237 w 1813"/>
                <a:gd name="T33" fmla="*/ 0 h 145"/>
                <a:gd name="T34" fmla="*/ 198 w 1813"/>
                <a:gd name="T35" fmla="*/ 2 h 145"/>
                <a:gd name="T36" fmla="*/ 163 w 1813"/>
                <a:gd name="T37" fmla="*/ 10 h 145"/>
                <a:gd name="T38" fmla="*/ 128 w 1813"/>
                <a:gd name="T39" fmla="*/ 22 h 145"/>
                <a:gd name="T40" fmla="*/ 96 w 1813"/>
                <a:gd name="T41" fmla="*/ 39 h 145"/>
                <a:gd name="T42" fmla="*/ 67 w 1813"/>
                <a:gd name="T43" fmla="*/ 61 h 145"/>
                <a:gd name="T44" fmla="*/ 42 w 1813"/>
                <a:gd name="T45" fmla="*/ 86 h 145"/>
                <a:gd name="T46" fmla="*/ 18 w 1813"/>
                <a:gd name="T47" fmla="*/ 113 h 145"/>
                <a:gd name="T48" fmla="*/ 0 w 1813"/>
                <a:gd name="T49" fmla="*/ 145 h 145"/>
                <a:gd name="T50" fmla="*/ 22 w 1813"/>
                <a:gd name="T51" fmla="*/ 118 h 145"/>
                <a:gd name="T52" fmla="*/ 76 w 1813"/>
                <a:gd name="T53" fmla="*/ 72 h 145"/>
                <a:gd name="T54" fmla="*/ 121 w 1813"/>
                <a:gd name="T55" fmla="*/ 47 h 145"/>
                <a:gd name="T56" fmla="*/ 153 w 1813"/>
                <a:gd name="T57" fmla="*/ 35 h 145"/>
                <a:gd name="T58" fmla="*/ 188 w 1813"/>
                <a:gd name="T59" fmla="*/ 27 h 145"/>
                <a:gd name="T60" fmla="*/ 224 w 1813"/>
                <a:gd name="T61" fmla="*/ 22 h 145"/>
                <a:gd name="T62" fmla="*/ 242 w 1813"/>
                <a:gd name="T63" fmla="*/ 2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13" h="145">
                  <a:moveTo>
                    <a:pt x="242" y="22"/>
                  </a:moveTo>
                  <a:lnTo>
                    <a:pt x="1571" y="22"/>
                  </a:lnTo>
                  <a:lnTo>
                    <a:pt x="1571" y="22"/>
                  </a:lnTo>
                  <a:lnTo>
                    <a:pt x="1590" y="22"/>
                  </a:lnTo>
                  <a:lnTo>
                    <a:pt x="1608" y="23"/>
                  </a:lnTo>
                  <a:lnTo>
                    <a:pt x="1625" y="27"/>
                  </a:lnTo>
                  <a:lnTo>
                    <a:pt x="1643" y="30"/>
                  </a:lnTo>
                  <a:lnTo>
                    <a:pt x="1660" y="35"/>
                  </a:lnTo>
                  <a:lnTo>
                    <a:pt x="1677" y="40"/>
                  </a:lnTo>
                  <a:lnTo>
                    <a:pt x="1692" y="47"/>
                  </a:lnTo>
                  <a:lnTo>
                    <a:pt x="1709" y="55"/>
                  </a:lnTo>
                  <a:lnTo>
                    <a:pt x="1739" y="72"/>
                  </a:lnTo>
                  <a:lnTo>
                    <a:pt x="1766" y="94"/>
                  </a:lnTo>
                  <a:lnTo>
                    <a:pt x="1791" y="118"/>
                  </a:lnTo>
                  <a:lnTo>
                    <a:pt x="1813" y="145"/>
                  </a:lnTo>
                  <a:lnTo>
                    <a:pt x="1813" y="145"/>
                  </a:lnTo>
                  <a:lnTo>
                    <a:pt x="1805" y="128"/>
                  </a:lnTo>
                  <a:lnTo>
                    <a:pt x="1795" y="113"/>
                  </a:lnTo>
                  <a:lnTo>
                    <a:pt x="1785" y="99"/>
                  </a:lnTo>
                  <a:lnTo>
                    <a:pt x="1773" y="86"/>
                  </a:lnTo>
                  <a:lnTo>
                    <a:pt x="1760" y="72"/>
                  </a:lnTo>
                  <a:lnTo>
                    <a:pt x="1746" y="61"/>
                  </a:lnTo>
                  <a:lnTo>
                    <a:pt x="1733" y="49"/>
                  </a:lnTo>
                  <a:lnTo>
                    <a:pt x="1717" y="39"/>
                  </a:lnTo>
                  <a:lnTo>
                    <a:pt x="1702" y="30"/>
                  </a:lnTo>
                  <a:lnTo>
                    <a:pt x="1686" y="22"/>
                  </a:lnTo>
                  <a:lnTo>
                    <a:pt x="1669" y="15"/>
                  </a:lnTo>
                  <a:lnTo>
                    <a:pt x="1652" y="10"/>
                  </a:lnTo>
                  <a:lnTo>
                    <a:pt x="1633" y="5"/>
                  </a:lnTo>
                  <a:lnTo>
                    <a:pt x="1615" y="2"/>
                  </a:lnTo>
                  <a:lnTo>
                    <a:pt x="1596" y="0"/>
                  </a:lnTo>
                  <a:lnTo>
                    <a:pt x="1578" y="0"/>
                  </a:lnTo>
                  <a:lnTo>
                    <a:pt x="237" y="0"/>
                  </a:lnTo>
                  <a:lnTo>
                    <a:pt x="237" y="0"/>
                  </a:lnTo>
                  <a:lnTo>
                    <a:pt x="217" y="0"/>
                  </a:lnTo>
                  <a:lnTo>
                    <a:pt x="198" y="2"/>
                  </a:lnTo>
                  <a:lnTo>
                    <a:pt x="180" y="5"/>
                  </a:lnTo>
                  <a:lnTo>
                    <a:pt x="163" y="10"/>
                  </a:lnTo>
                  <a:lnTo>
                    <a:pt x="145" y="15"/>
                  </a:lnTo>
                  <a:lnTo>
                    <a:pt x="128" y="22"/>
                  </a:lnTo>
                  <a:lnTo>
                    <a:pt x="113" y="30"/>
                  </a:lnTo>
                  <a:lnTo>
                    <a:pt x="96" y="39"/>
                  </a:lnTo>
                  <a:lnTo>
                    <a:pt x="82" y="49"/>
                  </a:lnTo>
                  <a:lnTo>
                    <a:pt x="67" y="61"/>
                  </a:lnTo>
                  <a:lnTo>
                    <a:pt x="54" y="72"/>
                  </a:lnTo>
                  <a:lnTo>
                    <a:pt x="42" y="86"/>
                  </a:lnTo>
                  <a:lnTo>
                    <a:pt x="30" y="99"/>
                  </a:lnTo>
                  <a:lnTo>
                    <a:pt x="18" y="113"/>
                  </a:lnTo>
                  <a:lnTo>
                    <a:pt x="8" y="128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22" y="118"/>
                  </a:lnTo>
                  <a:lnTo>
                    <a:pt x="47" y="94"/>
                  </a:lnTo>
                  <a:lnTo>
                    <a:pt x="76" y="72"/>
                  </a:lnTo>
                  <a:lnTo>
                    <a:pt x="106" y="55"/>
                  </a:lnTo>
                  <a:lnTo>
                    <a:pt x="121" y="47"/>
                  </a:lnTo>
                  <a:lnTo>
                    <a:pt x="138" y="40"/>
                  </a:lnTo>
                  <a:lnTo>
                    <a:pt x="153" y="35"/>
                  </a:lnTo>
                  <a:lnTo>
                    <a:pt x="172" y="30"/>
                  </a:lnTo>
                  <a:lnTo>
                    <a:pt x="188" y="27"/>
                  </a:lnTo>
                  <a:lnTo>
                    <a:pt x="207" y="23"/>
                  </a:lnTo>
                  <a:lnTo>
                    <a:pt x="224" y="22"/>
                  </a:lnTo>
                  <a:lnTo>
                    <a:pt x="242" y="22"/>
                  </a:lnTo>
                  <a:lnTo>
                    <a:pt x="242" y="2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43000"/>
                  </a:schemeClr>
                </a:gs>
                <a:gs pos="37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E2402CB5-C986-A597-9FA7-D9F69D53ED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669" y="2561638"/>
              <a:ext cx="1775917" cy="26754"/>
            </a:xfrm>
            <a:custGeom>
              <a:avLst/>
              <a:gdLst>
                <a:gd name="connsiteX0" fmla="*/ 2683115 w 2850439"/>
                <a:gd name="connsiteY0" fmla="*/ 0 h 42942"/>
                <a:gd name="connsiteX1" fmla="*/ 2850439 w 2850439"/>
                <a:gd name="connsiteY1" fmla="*/ 0 h 42942"/>
                <a:gd name="connsiteX2" fmla="*/ 2850439 w 2850439"/>
                <a:gd name="connsiteY2" fmla="*/ 42942 h 42942"/>
                <a:gd name="connsiteX3" fmla="*/ 2683115 w 2850439"/>
                <a:gd name="connsiteY3" fmla="*/ 42942 h 42942"/>
                <a:gd name="connsiteX4" fmla="*/ 0 w 2850439"/>
                <a:gd name="connsiteY4" fmla="*/ 0 h 42942"/>
                <a:gd name="connsiteX5" fmla="*/ 167325 w 2850439"/>
                <a:gd name="connsiteY5" fmla="*/ 0 h 42942"/>
                <a:gd name="connsiteX6" fmla="*/ 167325 w 2850439"/>
                <a:gd name="connsiteY6" fmla="*/ 42942 h 42942"/>
                <a:gd name="connsiteX7" fmla="*/ 0 w 2850439"/>
                <a:gd name="connsiteY7" fmla="*/ 42942 h 4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0439" h="42942">
                  <a:moveTo>
                    <a:pt x="2683115" y="0"/>
                  </a:moveTo>
                  <a:lnTo>
                    <a:pt x="2850439" y="0"/>
                  </a:lnTo>
                  <a:lnTo>
                    <a:pt x="2850439" y="42942"/>
                  </a:lnTo>
                  <a:lnTo>
                    <a:pt x="2683115" y="42942"/>
                  </a:lnTo>
                  <a:close/>
                  <a:moveTo>
                    <a:pt x="0" y="0"/>
                  </a:moveTo>
                  <a:lnTo>
                    <a:pt x="167325" y="0"/>
                  </a:lnTo>
                  <a:lnTo>
                    <a:pt x="167325" y="42942"/>
                  </a:lnTo>
                  <a:lnTo>
                    <a:pt x="0" y="4294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51CF8FCB-D659-1926-09EE-FC671A34F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669" y="5430781"/>
              <a:ext cx="1775917" cy="26754"/>
            </a:xfrm>
            <a:custGeom>
              <a:avLst/>
              <a:gdLst>
                <a:gd name="connsiteX0" fmla="*/ 2683115 w 2850439"/>
                <a:gd name="connsiteY0" fmla="*/ 0 h 42942"/>
                <a:gd name="connsiteX1" fmla="*/ 2850439 w 2850439"/>
                <a:gd name="connsiteY1" fmla="*/ 0 h 42942"/>
                <a:gd name="connsiteX2" fmla="*/ 2850439 w 2850439"/>
                <a:gd name="connsiteY2" fmla="*/ 42942 h 42942"/>
                <a:gd name="connsiteX3" fmla="*/ 2683115 w 2850439"/>
                <a:gd name="connsiteY3" fmla="*/ 42942 h 42942"/>
                <a:gd name="connsiteX4" fmla="*/ 0 w 2850439"/>
                <a:gd name="connsiteY4" fmla="*/ 0 h 42942"/>
                <a:gd name="connsiteX5" fmla="*/ 167325 w 2850439"/>
                <a:gd name="connsiteY5" fmla="*/ 0 h 42942"/>
                <a:gd name="connsiteX6" fmla="*/ 167325 w 2850439"/>
                <a:gd name="connsiteY6" fmla="*/ 42942 h 42942"/>
                <a:gd name="connsiteX7" fmla="*/ 0 w 2850439"/>
                <a:gd name="connsiteY7" fmla="*/ 42942 h 4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0439" h="42942">
                  <a:moveTo>
                    <a:pt x="2683115" y="0"/>
                  </a:moveTo>
                  <a:lnTo>
                    <a:pt x="2850439" y="0"/>
                  </a:lnTo>
                  <a:lnTo>
                    <a:pt x="2850439" y="42942"/>
                  </a:lnTo>
                  <a:lnTo>
                    <a:pt x="2683115" y="42942"/>
                  </a:lnTo>
                  <a:close/>
                  <a:moveTo>
                    <a:pt x="0" y="0"/>
                  </a:moveTo>
                  <a:lnTo>
                    <a:pt x="167325" y="0"/>
                  </a:lnTo>
                  <a:lnTo>
                    <a:pt x="167325" y="42942"/>
                  </a:lnTo>
                  <a:lnTo>
                    <a:pt x="0" y="4294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5ED7BFA3-4DBA-C31E-E229-4DCA261B9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4037" y="2238745"/>
              <a:ext cx="1713184" cy="3531536"/>
            </a:xfrm>
            <a:custGeom>
              <a:avLst/>
              <a:gdLst>
                <a:gd name="connsiteX0" fmla="*/ 379072 w 2749748"/>
                <a:gd name="connsiteY0" fmla="*/ 119199 h 5668297"/>
                <a:gd name="connsiteX1" fmla="*/ 350937 w 2749748"/>
                <a:gd name="connsiteY1" fmla="*/ 125122 h 5668297"/>
                <a:gd name="connsiteX2" fmla="*/ 324284 w 2749748"/>
                <a:gd name="connsiteY2" fmla="*/ 132526 h 5668297"/>
                <a:gd name="connsiteX3" fmla="*/ 296150 w 2749748"/>
                <a:gd name="connsiteY3" fmla="*/ 141410 h 5668297"/>
                <a:gd name="connsiteX4" fmla="*/ 270977 w 2749748"/>
                <a:gd name="connsiteY4" fmla="*/ 154737 h 5668297"/>
                <a:gd name="connsiteX5" fmla="*/ 247285 w 2749748"/>
                <a:gd name="connsiteY5" fmla="*/ 169544 h 5668297"/>
                <a:gd name="connsiteX6" fmla="*/ 225074 w 2749748"/>
                <a:gd name="connsiteY6" fmla="*/ 184352 h 5668297"/>
                <a:gd name="connsiteX7" fmla="*/ 204343 w 2749748"/>
                <a:gd name="connsiteY7" fmla="*/ 203602 h 5668297"/>
                <a:gd name="connsiteX8" fmla="*/ 185094 w 2749748"/>
                <a:gd name="connsiteY8" fmla="*/ 224332 h 5668297"/>
                <a:gd name="connsiteX9" fmla="*/ 167325 w 2749748"/>
                <a:gd name="connsiteY9" fmla="*/ 246543 h 5668297"/>
                <a:gd name="connsiteX10" fmla="*/ 153998 w 2749748"/>
                <a:gd name="connsiteY10" fmla="*/ 271716 h 5668297"/>
                <a:gd name="connsiteX11" fmla="*/ 142152 w 2749748"/>
                <a:gd name="connsiteY11" fmla="*/ 296889 h 5668297"/>
                <a:gd name="connsiteX12" fmla="*/ 131787 w 2749748"/>
                <a:gd name="connsiteY12" fmla="*/ 323542 h 5668297"/>
                <a:gd name="connsiteX13" fmla="*/ 124383 w 2749748"/>
                <a:gd name="connsiteY13" fmla="*/ 351676 h 5668297"/>
                <a:gd name="connsiteX14" fmla="*/ 119941 w 2749748"/>
                <a:gd name="connsiteY14" fmla="*/ 381291 h 5668297"/>
                <a:gd name="connsiteX15" fmla="*/ 116979 w 2749748"/>
                <a:gd name="connsiteY15" fmla="*/ 410906 h 5668297"/>
                <a:gd name="connsiteX16" fmla="*/ 116979 w 2749748"/>
                <a:gd name="connsiteY16" fmla="*/ 5258871 h 5668297"/>
                <a:gd name="connsiteX17" fmla="*/ 119941 w 2749748"/>
                <a:gd name="connsiteY17" fmla="*/ 5288486 h 5668297"/>
                <a:gd name="connsiteX18" fmla="*/ 124383 w 2749748"/>
                <a:gd name="connsiteY18" fmla="*/ 5318101 h 5668297"/>
                <a:gd name="connsiteX19" fmla="*/ 131787 w 2749748"/>
                <a:gd name="connsiteY19" fmla="*/ 5346235 h 5668297"/>
                <a:gd name="connsiteX20" fmla="*/ 142152 w 2749748"/>
                <a:gd name="connsiteY20" fmla="*/ 5372888 h 5668297"/>
                <a:gd name="connsiteX21" fmla="*/ 153998 w 2749748"/>
                <a:gd name="connsiteY21" fmla="*/ 5398061 h 5668297"/>
                <a:gd name="connsiteX22" fmla="*/ 167325 w 2749748"/>
                <a:gd name="connsiteY22" fmla="*/ 5420272 h 5668297"/>
                <a:gd name="connsiteX23" fmla="*/ 185094 w 2749748"/>
                <a:gd name="connsiteY23" fmla="*/ 5442483 h 5668297"/>
                <a:gd name="connsiteX24" fmla="*/ 204343 w 2749748"/>
                <a:gd name="connsiteY24" fmla="*/ 5464695 h 5668297"/>
                <a:gd name="connsiteX25" fmla="*/ 225074 w 2749748"/>
                <a:gd name="connsiteY25" fmla="*/ 5482464 h 5668297"/>
                <a:gd name="connsiteX26" fmla="*/ 247285 w 2749748"/>
                <a:gd name="connsiteY26" fmla="*/ 5500233 h 5668297"/>
                <a:gd name="connsiteX27" fmla="*/ 270977 w 2749748"/>
                <a:gd name="connsiteY27" fmla="*/ 5515040 h 5668297"/>
                <a:gd name="connsiteX28" fmla="*/ 296150 w 2749748"/>
                <a:gd name="connsiteY28" fmla="*/ 5526886 h 5668297"/>
                <a:gd name="connsiteX29" fmla="*/ 324284 w 2749748"/>
                <a:gd name="connsiteY29" fmla="*/ 5537251 h 5668297"/>
                <a:gd name="connsiteX30" fmla="*/ 350937 w 2749748"/>
                <a:gd name="connsiteY30" fmla="*/ 5544655 h 5668297"/>
                <a:gd name="connsiteX31" fmla="*/ 379072 w 2749748"/>
                <a:gd name="connsiteY31" fmla="*/ 5547617 h 5668297"/>
                <a:gd name="connsiteX32" fmla="*/ 408686 w 2749748"/>
                <a:gd name="connsiteY32" fmla="*/ 5549097 h 5668297"/>
                <a:gd name="connsiteX33" fmla="*/ 2341062 w 2749748"/>
                <a:gd name="connsiteY33" fmla="*/ 5549097 h 5668297"/>
                <a:gd name="connsiteX34" fmla="*/ 2372158 w 2749748"/>
                <a:gd name="connsiteY34" fmla="*/ 5547617 h 5668297"/>
                <a:gd name="connsiteX35" fmla="*/ 2398811 w 2749748"/>
                <a:gd name="connsiteY35" fmla="*/ 5544655 h 5668297"/>
                <a:gd name="connsiteX36" fmla="*/ 2428426 w 2749748"/>
                <a:gd name="connsiteY36" fmla="*/ 5537251 h 5668297"/>
                <a:gd name="connsiteX37" fmla="*/ 2453598 w 2749748"/>
                <a:gd name="connsiteY37" fmla="*/ 5526886 h 5668297"/>
                <a:gd name="connsiteX38" fmla="*/ 2481733 w 2749748"/>
                <a:gd name="connsiteY38" fmla="*/ 5515040 h 5668297"/>
                <a:gd name="connsiteX39" fmla="*/ 2503944 w 2749748"/>
                <a:gd name="connsiteY39" fmla="*/ 5500233 h 5668297"/>
                <a:gd name="connsiteX40" fmla="*/ 2526155 w 2749748"/>
                <a:gd name="connsiteY40" fmla="*/ 5482464 h 5668297"/>
                <a:gd name="connsiteX41" fmla="*/ 2548366 w 2749748"/>
                <a:gd name="connsiteY41" fmla="*/ 5464695 h 5668297"/>
                <a:gd name="connsiteX42" fmla="*/ 2566135 w 2749748"/>
                <a:gd name="connsiteY42" fmla="*/ 5442483 h 5668297"/>
                <a:gd name="connsiteX43" fmla="*/ 2583904 w 2749748"/>
                <a:gd name="connsiteY43" fmla="*/ 5420272 h 5668297"/>
                <a:gd name="connsiteX44" fmla="*/ 2598712 w 2749748"/>
                <a:gd name="connsiteY44" fmla="*/ 5398061 h 5668297"/>
                <a:gd name="connsiteX45" fmla="*/ 2610558 w 2749748"/>
                <a:gd name="connsiteY45" fmla="*/ 5372888 h 5668297"/>
                <a:gd name="connsiteX46" fmla="*/ 2620923 w 2749748"/>
                <a:gd name="connsiteY46" fmla="*/ 5346235 h 5668297"/>
                <a:gd name="connsiteX47" fmla="*/ 2625365 w 2749748"/>
                <a:gd name="connsiteY47" fmla="*/ 5318101 h 5668297"/>
                <a:gd name="connsiteX48" fmla="*/ 2629808 w 2749748"/>
                <a:gd name="connsiteY48" fmla="*/ 5288486 h 5668297"/>
                <a:gd name="connsiteX49" fmla="*/ 2632769 w 2749748"/>
                <a:gd name="connsiteY49" fmla="*/ 5258871 h 5668297"/>
                <a:gd name="connsiteX50" fmla="*/ 2632769 w 2749748"/>
                <a:gd name="connsiteY50" fmla="*/ 410906 h 5668297"/>
                <a:gd name="connsiteX51" fmla="*/ 2629808 w 2749748"/>
                <a:gd name="connsiteY51" fmla="*/ 381291 h 5668297"/>
                <a:gd name="connsiteX52" fmla="*/ 2625365 w 2749748"/>
                <a:gd name="connsiteY52" fmla="*/ 351676 h 5668297"/>
                <a:gd name="connsiteX53" fmla="*/ 2620923 w 2749748"/>
                <a:gd name="connsiteY53" fmla="*/ 323542 h 5668297"/>
                <a:gd name="connsiteX54" fmla="*/ 2610558 w 2749748"/>
                <a:gd name="connsiteY54" fmla="*/ 296889 h 5668297"/>
                <a:gd name="connsiteX55" fmla="*/ 2598712 w 2749748"/>
                <a:gd name="connsiteY55" fmla="*/ 271716 h 5668297"/>
                <a:gd name="connsiteX56" fmla="*/ 2583904 w 2749748"/>
                <a:gd name="connsiteY56" fmla="*/ 246543 h 5668297"/>
                <a:gd name="connsiteX57" fmla="*/ 2566135 w 2749748"/>
                <a:gd name="connsiteY57" fmla="*/ 224332 h 5668297"/>
                <a:gd name="connsiteX58" fmla="*/ 2548366 w 2749748"/>
                <a:gd name="connsiteY58" fmla="*/ 203602 h 5668297"/>
                <a:gd name="connsiteX59" fmla="*/ 2526155 w 2749748"/>
                <a:gd name="connsiteY59" fmla="*/ 184352 h 5668297"/>
                <a:gd name="connsiteX60" fmla="*/ 2503944 w 2749748"/>
                <a:gd name="connsiteY60" fmla="*/ 169544 h 5668297"/>
                <a:gd name="connsiteX61" fmla="*/ 2481733 w 2749748"/>
                <a:gd name="connsiteY61" fmla="*/ 154737 h 5668297"/>
                <a:gd name="connsiteX62" fmla="*/ 2453598 w 2749748"/>
                <a:gd name="connsiteY62" fmla="*/ 141410 h 5668297"/>
                <a:gd name="connsiteX63" fmla="*/ 2428426 w 2749748"/>
                <a:gd name="connsiteY63" fmla="*/ 132526 h 5668297"/>
                <a:gd name="connsiteX64" fmla="*/ 2398811 w 2749748"/>
                <a:gd name="connsiteY64" fmla="*/ 125122 h 5668297"/>
                <a:gd name="connsiteX65" fmla="*/ 2372158 w 2749748"/>
                <a:gd name="connsiteY65" fmla="*/ 119199 h 5668297"/>
                <a:gd name="connsiteX66" fmla="*/ 2341062 w 2749748"/>
                <a:gd name="connsiteY66" fmla="*/ 119199 h 5668297"/>
                <a:gd name="connsiteX67" fmla="*/ 2129315 w 2749748"/>
                <a:gd name="connsiteY67" fmla="*/ 119199 h 5668297"/>
                <a:gd name="connsiteX68" fmla="*/ 2117469 w 2749748"/>
                <a:gd name="connsiteY68" fmla="*/ 119199 h 5668297"/>
                <a:gd name="connsiteX69" fmla="*/ 2107104 w 2749748"/>
                <a:gd name="connsiteY69" fmla="*/ 122161 h 5668297"/>
                <a:gd name="connsiteX70" fmla="*/ 2096738 w 2749748"/>
                <a:gd name="connsiteY70" fmla="*/ 126603 h 5668297"/>
                <a:gd name="connsiteX71" fmla="*/ 2089335 w 2749748"/>
                <a:gd name="connsiteY71" fmla="*/ 134007 h 5668297"/>
                <a:gd name="connsiteX72" fmla="*/ 2081931 w 2749748"/>
                <a:gd name="connsiteY72" fmla="*/ 141410 h 5668297"/>
                <a:gd name="connsiteX73" fmla="*/ 2077489 w 2749748"/>
                <a:gd name="connsiteY73" fmla="*/ 151776 h 5668297"/>
                <a:gd name="connsiteX74" fmla="*/ 2074527 w 2749748"/>
                <a:gd name="connsiteY74" fmla="*/ 162141 h 5668297"/>
                <a:gd name="connsiteX75" fmla="*/ 2074527 w 2749748"/>
                <a:gd name="connsiteY75" fmla="*/ 173987 h 5668297"/>
                <a:gd name="connsiteX76" fmla="*/ 2073046 w 2749748"/>
                <a:gd name="connsiteY76" fmla="*/ 188794 h 5668297"/>
                <a:gd name="connsiteX77" fmla="*/ 2073046 w 2749748"/>
                <a:gd name="connsiteY77" fmla="*/ 203602 h 5668297"/>
                <a:gd name="connsiteX78" fmla="*/ 2062681 w 2749748"/>
                <a:gd name="connsiteY78" fmla="*/ 231736 h 5668297"/>
                <a:gd name="connsiteX79" fmla="*/ 2050835 w 2749748"/>
                <a:gd name="connsiteY79" fmla="*/ 256909 h 5668297"/>
                <a:gd name="connsiteX80" fmla="*/ 2030105 w 2749748"/>
                <a:gd name="connsiteY80" fmla="*/ 279120 h 5668297"/>
                <a:gd name="connsiteX81" fmla="*/ 2007894 w 2749748"/>
                <a:gd name="connsiteY81" fmla="*/ 296889 h 5668297"/>
                <a:gd name="connsiteX82" fmla="*/ 1982721 w 2749748"/>
                <a:gd name="connsiteY82" fmla="*/ 311696 h 5668297"/>
                <a:gd name="connsiteX83" fmla="*/ 1956067 w 2749748"/>
                <a:gd name="connsiteY83" fmla="*/ 319100 h 5668297"/>
                <a:gd name="connsiteX84" fmla="*/ 1941260 w 2749748"/>
                <a:gd name="connsiteY84" fmla="*/ 320581 h 5668297"/>
                <a:gd name="connsiteX85" fmla="*/ 1924972 w 2749748"/>
                <a:gd name="connsiteY85" fmla="*/ 320581 h 5668297"/>
                <a:gd name="connsiteX86" fmla="*/ 824777 w 2749748"/>
                <a:gd name="connsiteY86" fmla="*/ 320581 h 5668297"/>
                <a:gd name="connsiteX87" fmla="*/ 809969 w 2749748"/>
                <a:gd name="connsiteY87" fmla="*/ 320581 h 5668297"/>
                <a:gd name="connsiteX88" fmla="*/ 795162 w 2749748"/>
                <a:gd name="connsiteY88" fmla="*/ 319100 h 5668297"/>
                <a:gd name="connsiteX89" fmla="*/ 767027 w 2749748"/>
                <a:gd name="connsiteY89" fmla="*/ 311696 h 5668297"/>
                <a:gd name="connsiteX90" fmla="*/ 741855 w 2749748"/>
                <a:gd name="connsiteY90" fmla="*/ 296889 h 5668297"/>
                <a:gd name="connsiteX91" fmla="*/ 719643 w 2749748"/>
                <a:gd name="connsiteY91" fmla="*/ 279120 h 5668297"/>
                <a:gd name="connsiteX92" fmla="*/ 701874 w 2749748"/>
                <a:gd name="connsiteY92" fmla="*/ 256909 h 5668297"/>
                <a:gd name="connsiteX93" fmla="*/ 687067 w 2749748"/>
                <a:gd name="connsiteY93" fmla="*/ 231736 h 5668297"/>
                <a:gd name="connsiteX94" fmla="*/ 679663 w 2749748"/>
                <a:gd name="connsiteY94" fmla="*/ 203602 h 5668297"/>
                <a:gd name="connsiteX95" fmla="*/ 678183 w 2749748"/>
                <a:gd name="connsiteY95" fmla="*/ 188794 h 5668297"/>
                <a:gd name="connsiteX96" fmla="*/ 678183 w 2749748"/>
                <a:gd name="connsiteY96" fmla="*/ 173987 h 5668297"/>
                <a:gd name="connsiteX97" fmla="*/ 675221 w 2749748"/>
                <a:gd name="connsiteY97" fmla="*/ 162141 h 5668297"/>
                <a:gd name="connsiteX98" fmla="*/ 672260 w 2749748"/>
                <a:gd name="connsiteY98" fmla="*/ 151776 h 5668297"/>
                <a:gd name="connsiteX99" fmla="*/ 667817 w 2749748"/>
                <a:gd name="connsiteY99" fmla="*/ 141410 h 5668297"/>
                <a:gd name="connsiteX100" fmla="*/ 660414 w 2749748"/>
                <a:gd name="connsiteY100" fmla="*/ 134007 h 5668297"/>
                <a:gd name="connsiteX101" fmla="*/ 653010 w 2749748"/>
                <a:gd name="connsiteY101" fmla="*/ 126603 h 5668297"/>
                <a:gd name="connsiteX102" fmla="*/ 642645 w 2749748"/>
                <a:gd name="connsiteY102" fmla="*/ 122161 h 5668297"/>
                <a:gd name="connsiteX103" fmla="*/ 632279 w 2749748"/>
                <a:gd name="connsiteY103" fmla="*/ 119199 h 5668297"/>
                <a:gd name="connsiteX104" fmla="*/ 623395 w 2749748"/>
                <a:gd name="connsiteY104" fmla="*/ 119199 h 5668297"/>
                <a:gd name="connsiteX105" fmla="*/ 408686 w 2749748"/>
                <a:gd name="connsiteY105" fmla="*/ 119199 h 5668297"/>
                <a:gd name="connsiteX106" fmla="*/ 389437 w 2749748"/>
                <a:gd name="connsiteY106" fmla="*/ 0 h 5668297"/>
                <a:gd name="connsiteX107" fmla="*/ 2361792 w 2749748"/>
                <a:gd name="connsiteY107" fmla="*/ 0 h 5668297"/>
                <a:gd name="connsiteX108" fmla="*/ 2401772 w 2749748"/>
                <a:gd name="connsiteY108" fmla="*/ 2962 h 5668297"/>
                <a:gd name="connsiteX109" fmla="*/ 2441752 w 2749748"/>
                <a:gd name="connsiteY109" fmla="*/ 10365 h 5668297"/>
                <a:gd name="connsiteX110" fmla="*/ 2478771 w 2749748"/>
                <a:gd name="connsiteY110" fmla="*/ 17769 h 5668297"/>
                <a:gd name="connsiteX111" fmla="*/ 2512828 w 2749748"/>
                <a:gd name="connsiteY111" fmla="*/ 32577 h 5668297"/>
                <a:gd name="connsiteX112" fmla="*/ 2548366 w 2749748"/>
                <a:gd name="connsiteY112" fmla="*/ 47384 h 5668297"/>
                <a:gd name="connsiteX113" fmla="*/ 2577981 w 2749748"/>
                <a:gd name="connsiteY113" fmla="*/ 68114 h 5668297"/>
                <a:gd name="connsiteX114" fmla="*/ 2607596 w 2749748"/>
                <a:gd name="connsiteY114" fmla="*/ 90326 h 5668297"/>
                <a:gd name="connsiteX115" fmla="*/ 2635730 w 2749748"/>
                <a:gd name="connsiteY115" fmla="*/ 115498 h 5668297"/>
                <a:gd name="connsiteX116" fmla="*/ 2660903 w 2749748"/>
                <a:gd name="connsiteY116" fmla="*/ 142152 h 5668297"/>
                <a:gd name="connsiteX117" fmla="*/ 2683114 w 2749748"/>
                <a:gd name="connsiteY117" fmla="*/ 173247 h 5668297"/>
                <a:gd name="connsiteX118" fmla="*/ 2702364 w 2749748"/>
                <a:gd name="connsiteY118" fmla="*/ 204343 h 5668297"/>
                <a:gd name="connsiteX119" fmla="*/ 2720133 w 2749748"/>
                <a:gd name="connsiteY119" fmla="*/ 239881 h 5668297"/>
                <a:gd name="connsiteX120" fmla="*/ 2731979 w 2749748"/>
                <a:gd name="connsiteY120" fmla="*/ 273938 h 5668297"/>
                <a:gd name="connsiteX121" fmla="*/ 2742344 w 2749748"/>
                <a:gd name="connsiteY121" fmla="*/ 312438 h 5668297"/>
                <a:gd name="connsiteX122" fmla="*/ 2748267 w 2749748"/>
                <a:gd name="connsiteY122" fmla="*/ 349456 h 5668297"/>
                <a:gd name="connsiteX123" fmla="*/ 2749748 w 2749748"/>
                <a:gd name="connsiteY123" fmla="*/ 389436 h 5668297"/>
                <a:gd name="connsiteX124" fmla="*/ 2749748 w 2749748"/>
                <a:gd name="connsiteY124" fmla="*/ 5281822 h 5668297"/>
                <a:gd name="connsiteX125" fmla="*/ 2748267 w 2749748"/>
                <a:gd name="connsiteY125" fmla="*/ 5321803 h 5668297"/>
                <a:gd name="connsiteX126" fmla="*/ 2742344 w 2749748"/>
                <a:gd name="connsiteY126" fmla="*/ 5358821 h 5668297"/>
                <a:gd name="connsiteX127" fmla="*/ 2731979 w 2749748"/>
                <a:gd name="connsiteY127" fmla="*/ 5395840 h 5668297"/>
                <a:gd name="connsiteX128" fmla="*/ 2720133 w 2749748"/>
                <a:gd name="connsiteY128" fmla="*/ 5431378 h 5668297"/>
                <a:gd name="connsiteX129" fmla="*/ 2702364 w 2749748"/>
                <a:gd name="connsiteY129" fmla="*/ 5465435 h 5668297"/>
                <a:gd name="connsiteX130" fmla="*/ 2683114 w 2749748"/>
                <a:gd name="connsiteY130" fmla="*/ 5498011 h 5668297"/>
                <a:gd name="connsiteX131" fmla="*/ 2660903 w 2749748"/>
                <a:gd name="connsiteY131" fmla="*/ 5527626 h 5668297"/>
                <a:gd name="connsiteX132" fmla="*/ 2635730 w 2749748"/>
                <a:gd name="connsiteY132" fmla="*/ 5555761 h 5668297"/>
                <a:gd name="connsiteX133" fmla="*/ 2607596 w 2749748"/>
                <a:gd name="connsiteY133" fmla="*/ 5580933 h 5668297"/>
                <a:gd name="connsiteX134" fmla="*/ 2577981 w 2749748"/>
                <a:gd name="connsiteY134" fmla="*/ 5603144 h 5668297"/>
                <a:gd name="connsiteX135" fmla="*/ 2548366 w 2749748"/>
                <a:gd name="connsiteY135" fmla="*/ 5622394 h 5668297"/>
                <a:gd name="connsiteX136" fmla="*/ 2512828 w 2749748"/>
                <a:gd name="connsiteY136" fmla="*/ 5637202 h 5668297"/>
                <a:gd name="connsiteX137" fmla="*/ 2478771 w 2749748"/>
                <a:gd name="connsiteY137" fmla="*/ 5650528 h 5668297"/>
                <a:gd name="connsiteX138" fmla="*/ 2441752 w 2749748"/>
                <a:gd name="connsiteY138" fmla="*/ 5660894 h 5668297"/>
                <a:gd name="connsiteX139" fmla="*/ 2401772 w 2749748"/>
                <a:gd name="connsiteY139" fmla="*/ 5668297 h 5668297"/>
                <a:gd name="connsiteX140" fmla="*/ 2361792 w 2749748"/>
                <a:gd name="connsiteY140" fmla="*/ 5668297 h 5668297"/>
                <a:gd name="connsiteX141" fmla="*/ 389437 w 2749748"/>
                <a:gd name="connsiteY141" fmla="*/ 5668297 h 5668297"/>
                <a:gd name="connsiteX142" fmla="*/ 349457 w 2749748"/>
                <a:gd name="connsiteY142" fmla="*/ 5668297 h 5668297"/>
                <a:gd name="connsiteX143" fmla="*/ 310957 w 2749748"/>
                <a:gd name="connsiteY143" fmla="*/ 5660894 h 5668297"/>
                <a:gd name="connsiteX144" fmla="*/ 273939 w 2749748"/>
                <a:gd name="connsiteY144" fmla="*/ 5650528 h 5668297"/>
                <a:gd name="connsiteX145" fmla="*/ 236920 w 2749748"/>
                <a:gd name="connsiteY145" fmla="*/ 5637202 h 5668297"/>
                <a:gd name="connsiteX146" fmla="*/ 204343 w 2749748"/>
                <a:gd name="connsiteY146" fmla="*/ 5622394 h 5668297"/>
                <a:gd name="connsiteX147" fmla="*/ 171767 w 2749748"/>
                <a:gd name="connsiteY147" fmla="*/ 5603144 h 5668297"/>
                <a:gd name="connsiteX148" fmla="*/ 142152 w 2749748"/>
                <a:gd name="connsiteY148" fmla="*/ 5580933 h 5668297"/>
                <a:gd name="connsiteX149" fmla="*/ 115499 w 2749748"/>
                <a:gd name="connsiteY149" fmla="*/ 5555761 h 5668297"/>
                <a:gd name="connsiteX150" fmla="*/ 90326 w 2749748"/>
                <a:gd name="connsiteY150" fmla="*/ 5527626 h 5668297"/>
                <a:gd name="connsiteX151" fmla="*/ 68115 w 2749748"/>
                <a:gd name="connsiteY151" fmla="*/ 5498011 h 5668297"/>
                <a:gd name="connsiteX152" fmla="*/ 47384 w 2749748"/>
                <a:gd name="connsiteY152" fmla="*/ 5465435 h 5668297"/>
                <a:gd name="connsiteX153" fmla="*/ 29615 w 2749748"/>
                <a:gd name="connsiteY153" fmla="*/ 5431378 h 5668297"/>
                <a:gd name="connsiteX154" fmla="*/ 17769 w 2749748"/>
                <a:gd name="connsiteY154" fmla="*/ 5395840 h 5668297"/>
                <a:gd name="connsiteX155" fmla="*/ 7404 w 2749748"/>
                <a:gd name="connsiteY155" fmla="*/ 5358821 h 5668297"/>
                <a:gd name="connsiteX156" fmla="*/ 2962 w 2749748"/>
                <a:gd name="connsiteY156" fmla="*/ 5321803 h 5668297"/>
                <a:gd name="connsiteX157" fmla="*/ 0 w 2749748"/>
                <a:gd name="connsiteY157" fmla="*/ 5281822 h 5668297"/>
                <a:gd name="connsiteX158" fmla="*/ 0 w 2749748"/>
                <a:gd name="connsiteY158" fmla="*/ 389436 h 5668297"/>
                <a:gd name="connsiteX159" fmla="*/ 2962 w 2749748"/>
                <a:gd name="connsiteY159" fmla="*/ 349456 h 5668297"/>
                <a:gd name="connsiteX160" fmla="*/ 7404 w 2749748"/>
                <a:gd name="connsiteY160" fmla="*/ 312438 h 5668297"/>
                <a:gd name="connsiteX161" fmla="*/ 17769 w 2749748"/>
                <a:gd name="connsiteY161" fmla="*/ 273938 h 5668297"/>
                <a:gd name="connsiteX162" fmla="*/ 29615 w 2749748"/>
                <a:gd name="connsiteY162" fmla="*/ 239881 h 5668297"/>
                <a:gd name="connsiteX163" fmla="*/ 47384 w 2749748"/>
                <a:gd name="connsiteY163" fmla="*/ 204343 h 5668297"/>
                <a:gd name="connsiteX164" fmla="*/ 68115 w 2749748"/>
                <a:gd name="connsiteY164" fmla="*/ 173247 h 5668297"/>
                <a:gd name="connsiteX165" fmla="*/ 90326 w 2749748"/>
                <a:gd name="connsiteY165" fmla="*/ 142152 h 5668297"/>
                <a:gd name="connsiteX166" fmla="*/ 115499 w 2749748"/>
                <a:gd name="connsiteY166" fmla="*/ 115498 h 5668297"/>
                <a:gd name="connsiteX167" fmla="*/ 142152 w 2749748"/>
                <a:gd name="connsiteY167" fmla="*/ 90326 h 5668297"/>
                <a:gd name="connsiteX168" fmla="*/ 171767 w 2749748"/>
                <a:gd name="connsiteY168" fmla="*/ 68114 h 5668297"/>
                <a:gd name="connsiteX169" fmla="*/ 204343 w 2749748"/>
                <a:gd name="connsiteY169" fmla="*/ 47384 h 5668297"/>
                <a:gd name="connsiteX170" fmla="*/ 236920 w 2749748"/>
                <a:gd name="connsiteY170" fmla="*/ 32577 h 5668297"/>
                <a:gd name="connsiteX171" fmla="*/ 273939 w 2749748"/>
                <a:gd name="connsiteY171" fmla="*/ 17769 h 5668297"/>
                <a:gd name="connsiteX172" fmla="*/ 310957 w 2749748"/>
                <a:gd name="connsiteY172" fmla="*/ 10365 h 5668297"/>
                <a:gd name="connsiteX173" fmla="*/ 349457 w 2749748"/>
                <a:gd name="connsiteY173" fmla="*/ 2962 h 5668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</a:cxnLst>
              <a:rect l="l" t="t" r="r" b="b"/>
              <a:pathLst>
                <a:path w="2749748" h="5668297">
                  <a:moveTo>
                    <a:pt x="379072" y="119199"/>
                  </a:moveTo>
                  <a:lnTo>
                    <a:pt x="350937" y="125122"/>
                  </a:lnTo>
                  <a:lnTo>
                    <a:pt x="324284" y="132526"/>
                  </a:lnTo>
                  <a:lnTo>
                    <a:pt x="296150" y="141410"/>
                  </a:lnTo>
                  <a:lnTo>
                    <a:pt x="270977" y="154737"/>
                  </a:lnTo>
                  <a:lnTo>
                    <a:pt x="247285" y="169544"/>
                  </a:lnTo>
                  <a:lnTo>
                    <a:pt x="225074" y="184352"/>
                  </a:lnTo>
                  <a:lnTo>
                    <a:pt x="204343" y="203602"/>
                  </a:lnTo>
                  <a:lnTo>
                    <a:pt x="185094" y="224332"/>
                  </a:lnTo>
                  <a:lnTo>
                    <a:pt x="167325" y="246543"/>
                  </a:lnTo>
                  <a:lnTo>
                    <a:pt x="153998" y="271716"/>
                  </a:lnTo>
                  <a:lnTo>
                    <a:pt x="142152" y="296889"/>
                  </a:lnTo>
                  <a:lnTo>
                    <a:pt x="131787" y="323542"/>
                  </a:lnTo>
                  <a:lnTo>
                    <a:pt x="124383" y="351676"/>
                  </a:lnTo>
                  <a:lnTo>
                    <a:pt x="119941" y="381291"/>
                  </a:lnTo>
                  <a:lnTo>
                    <a:pt x="116979" y="410906"/>
                  </a:lnTo>
                  <a:lnTo>
                    <a:pt x="116979" y="5258871"/>
                  </a:lnTo>
                  <a:lnTo>
                    <a:pt x="119941" y="5288486"/>
                  </a:lnTo>
                  <a:lnTo>
                    <a:pt x="124383" y="5318101"/>
                  </a:lnTo>
                  <a:lnTo>
                    <a:pt x="131787" y="5346235"/>
                  </a:lnTo>
                  <a:lnTo>
                    <a:pt x="142152" y="5372888"/>
                  </a:lnTo>
                  <a:lnTo>
                    <a:pt x="153998" y="5398061"/>
                  </a:lnTo>
                  <a:lnTo>
                    <a:pt x="167325" y="5420272"/>
                  </a:lnTo>
                  <a:lnTo>
                    <a:pt x="185094" y="5442483"/>
                  </a:lnTo>
                  <a:lnTo>
                    <a:pt x="204343" y="5464695"/>
                  </a:lnTo>
                  <a:lnTo>
                    <a:pt x="225074" y="5482464"/>
                  </a:lnTo>
                  <a:lnTo>
                    <a:pt x="247285" y="5500233"/>
                  </a:lnTo>
                  <a:lnTo>
                    <a:pt x="270977" y="5515040"/>
                  </a:lnTo>
                  <a:lnTo>
                    <a:pt x="296150" y="5526886"/>
                  </a:lnTo>
                  <a:lnTo>
                    <a:pt x="324284" y="5537251"/>
                  </a:lnTo>
                  <a:lnTo>
                    <a:pt x="350937" y="5544655"/>
                  </a:lnTo>
                  <a:lnTo>
                    <a:pt x="379072" y="5547617"/>
                  </a:lnTo>
                  <a:lnTo>
                    <a:pt x="408686" y="5549097"/>
                  </a:lnTo>
                  <a:lnTo>
                    <a:pt x="2341062" y="5549097"/>
                  </a:lnTo>
                  <a:lnTo>
                    <a:pt x="2372158" y="5547617"/>
                  </a:lnTo>
                  <a:lnTo>
                    <a:pt x="2398811" y="5544655"/>
                  </a:lnTo>
                  <a:lnTo>
                    <a:pt x="2428426" y="5537251"/>
                  </a:lnTo>
                  <a:lnTo>
                    <a:pt x="2453598" y="5526886"/>
                  </a:lnTo>
                  <a:lnTo>
                    <a:pt x="2481733" y="5515040"/>
                  </a:lnTo>
                  <a:lnTo>
                    <a:pt x="2503944" y="5500233"/>
                  </a:lnTo>
                  <a:lnTo>
                    <a:pt x="2526155" y="5482464"/>
                  </a:lnTo>
                  <a:lnTo>
                    <a:pt x="2548366" y="5464695"/>
                  </a:lnTo>
                  <a:lnTo>
                    <a:pt x="2566135" y="5442483"/>
                  </a:lnTo>
                  <a:lnTo>
                    <a:pt x="2583904" y="5420272"/>
                  </a:lnTo>
                  <a:lnTo>
                    <a:pt x="2598712" y="5398061"/>
                  </a:lnTo>
                  <a:lnTo>
                    <a:pt x="2610558" y="5372888"/>
                  </a:lnTo>
                  <a:lnTo>
                    <a:pt x="2620923" y="5346235"/>
                  </a:lnTo>
                  <a:lnTo>
                    <a:pt x="2625365" y="5318101"/>
                  </a:lnTo>
                  <a:lnTo>
                    <a:pt x="2629808" y="5288486"/>
                  </a:lnTo>
                  <a:lnTo>
                    <a:pt x="2632769" y="5258871"/>
                  </a:lnTo>
                  <a:lnTo>
                    <a:pt x="2632769" y="410906"/>
                  </a:lnTo>
                  <a:lnTo>
                    <a:pt x="2629808" y="381291"/>
                  </a:lnTo>
                  <a:lnTo>
                    <a:pt x="2625365" y="351676"/>
                  </a:lnTo>
                  <a:lnTo>
                    <a:pt x="2620923" y="323542"/>
                  </a:lnTo>
                  <a:lnTo>
                    <a:pt x="2610558" y="296889"/>
                  </a:lnTo>
                  <a:lnTo>
                    <a:pt x="2598712" y="271716"/>
                  </a:lnTo>
                  <a:lnTo>
                    <a:pt x="2583904" y="246543"/>
                  </a:lnTo>
                  <a:lnTo>
                    <a:pt x="2566135" y="224332"/>
                  </a:lnTo>
                  <a:lnTo>
                    <a:pt x="2548366" y="203602"/>
                  </a:lnTo>
                  <a:lnTo>
                    <a:pt x="2526155" y="184352"/>
                  </a:lnTo>
                  <a:lnTo>
                    <a:pt x="2503944" y="169544"/>
                  </a:lnTo>
                  <a:lnTo>
                    <a:pt x="2481733" y="154737"/>
                  </a:lnTo>
                  <a:lnTo>
                    <a:pt x="2453598" y="141410"/>
                  </a:lnTo>
                  <a:lnTo>
                    <a:pt x="2428426" y="132526"/>
                  </a:lnTo>
                  <a:lnTo>
                    <a:pt x="2398811" y="125122"/>
                  </a:lnTo>
                  <a:lnTo>
                    <a:pt x="2372158" y="119199"/>
                  </a:lnTo>
                  <a:lnTo>
                    <a:pt x="2341062" y="119199"/>
                  </a:lnTo>
                  <a:lnTo>
                    <a:pt x="2129315" y="119199"/>
                  </a:lnTo>
                  <a:lnTo>
                    <a:pt x="2117469" y="119199"/>
                  </a:lnTo>
                  <a:lnTo>
                    <a:pt x="2107104" y="122161"/>
                  </a:lnTo>
                  <a:lnTo>
                    <a:pt x="2096738" y="126603"/>
                  </a:lnTo>
                  <a:lnTo>
                    <a:pt x="2089335" y="134007"/>
                  </a:lnTo>
                  <a:lnTo>
                    <a:pt x="2081931" y="141410"/>
                  </a:lnTo>
                  <a:lnTo>
                    <a:pt x="2077489" y="151776"/>
                  </a:lnTo>
                  <a:lnTo>
                    <a:pt x="2074527" y="162141"/>
                  </a:lnTo>
                  <a:lnTo>
                    <a:pt x="2074527" y="173987"/>
                  </a:lnTo>
                  <a:lnTo>
                    <a:pt x="2073046" y="188794"/>
                  </a:lnTo>
                  <a:lnTo>
                    <a:pt x="2073046" y="203602"/>
                  </a:lnTo>
                  <a:lnTo>
                    <a:pt x="2062681" y="231736"/>
                  </a:lnTo>
                  <a:lnTo>
                    <a:pt x="2050835" y="256909"/>
                  </a:lnTo>
                  <a:lnTo>
                    <a:pt x="2030105" y="279120"/>
                  </a:lnTo>
                  <a:lnTo>
                    <a:pt x="2007894" y="296889"/>
                  </a:lnTo>
                  <a:lnTo>
                    <a:pt x="1982721" y="311696"/>
                  </a:lnTo>
                  <a:lnTo>
                    <a:pt x="1956067" y="319100"/>
                  </a:lnTo>
                  <a:lnTo>
                    <a:pt x="1941260" y="320581"/>
                  </a:lnTo>
                  <a:lnTo>
                    <a:pt x="1924972" y="320581"/>
                  </a:lnTo>
                  <a:lnTo>
                    <a:pt x="824777" y="320581"/>
                  </a:lnTo>
                  <a:lnTo>
                    <a:pt x="809969" y="320581"/>
                  </a:lnTo>
                  <a:lnTo>
                    <a:pt x="795162" y="319100"/>
                  </a:lnTo>
                  <a:lnTo>
                    <a:pt x="767027" y="311696"/>
                  </a:lnTo>
                  <a:lnTo>
                    <a:pt x="741855" y="296889"/>
                  </a:lnTo>
                  <a:lnTo>
                    <a:pt x="719643" y="279120"/>
                  </a:lnTo>
                  <a:lnTo>
                    <a:pt x="701874" y="256909"/>
                  </a:lnTo>
                  <a:lnTo>
                    <a:pt x="687067" y="231736"/>
                  </a:lnTo>
                  <a:lnTo>
                    <a:pt x="679663" y="203602"/>
                  </a:lnTo>
                  <a:lnTo>
                    <a:pt x="678183" y="188794"/>
                  </a:lnTo>
                  <a:lnTo>
                    <a:pt x="678183" y="173987"/>
                  </a:lnTo>
                  <a:lnTo>
                    <a:pt x="675221" y="162141"/>
                  </a:lnTo>
                  <a:lnTo>
                    <a:pt x="672260" y="151776"/>
                  </a:lnTo>
                  <a:lnTo>
                    <a:pt x="667817" y="141410"/>
                  </a:lnTo>
                  <a:lnTo>
                    <a:pt x="660414" y="134007"/>
                  </a:lnTo>
                  <a:lnTo>
                    <a:pt x="653010" y="126603"/>
                  </a:lnTo>
                  <a:lnTo>
                    <a:pt x="642645" y="122161"/>
                  </a:lnTo>
                  <a:lnTo>
                    <a:pt x="632279" y="119199"/>
                  </a:lnTo>
                  <a:lnTo>
                    <a:pt x="623395" y="119199"/>
                  </a:lnTo>
                  <a:lnTo>
                    <a:pt x="408686" y="119199"/>
                  </a:lnTo>
                  <a:close/>
                  <a:moveTo>
                    <a:pt x="389437" y="0"/>
                  </a:moveTo>
                  <a:lnTo>
                    <a:pt x="2361792" y="0"/>
                  </a:lnTo>
                  <a:lnTo>
                    <a:pt x="2401772" y="2962"/>
                  </a:lnTo>
                  <a:lnTo>
                    <a:pt x="2441752" y="10365"/>
                  </a:lnTo>
                  <a:lnTo>
                    <a:pt x="2478771" y="17769"/>
                  </a:lnTo>
                  <a:lnTo>
                    <a:pt x="2512828" y="32577"/>
                  </a:lnTo>
                  <a:lnTo>
                    <a:pt x="2548366" y="47384"/>
                  </a:lnTo>
                  <a:lnTo>
                    <a:pt x="2577981" y="68114"/>
                  </a:lnTo>
                  <a:lnTo>
                    <a:pt x="2607596" y="90326"/>
                  </a:lnTo>
                  <a:lnTo>
                    <a:pt x="2635730" y="115498"/>
                  </a:lnTo>
                  <a:lnTo>
                    <a:pt x="2660903" y="142152"/>
                  </a:lnTo>
                  <a:lnTo>
                    <a:pt x="2683114" y="173247"/>
                  </a:lnTo>
                  <a:lnTo>
                    <a:pt x="2702364" y="204343"/>
                  </a:lnTo>
                  <a:lnTo>
                    <a:pt x="2720133" y="239881"/>
                  </a:lnTo>
                  <a:lnTo>
                    <a:pt x="2731979" y="273938"/>
                  </a:lnTo>
                  <a:lnTo>
                    <a:pt x="2742344" y="312438"/>
                  </a:lnTo>
                  <a:lnTo>
                    <a:pt x="2748267" y="349456"/>
                  </a:lnTo>
                  <a:lnTo>
                    <a:pt x="2749748" y="389436"/>
                  </a:lnTo>
                  <a:lnTo>
                    <a:pt x="2749748" y="5281822"/>
                  </a:lnTo>
                  <a:lnTo>
                    <a:pt x="2748267" y="5321803"/>
                  </a:lnTo>
                  <a:lnTo>
                    <a:pt x="2742344" y="5358821"/>
                  </a:lnTo>
                  <a:lnTo>
                    <a:pt x="2731979" y="5395840"/>
                  </a:lnTo>
                  <a:lnTo>
                    <a:pt x="2720133" y="5431378"/>
                  </a:lnTo>
                  <a:lnTo>
                    <a:pt x="2702364" y="5465435"/>
                  </a:lnTo>
                  <a:lnTo>
                    <a:pt x="2683114" y="5498011"/>
                  </a:lnTo>
                  <a:lnTo>
                    <a:pt x="2660903" y="5527626"/>
                  </a:lnTo>
                  <a:lnTo>
                    <a:pt x="2635730" y="5555761"/>
                  </a:lnTo>
                  <a:lnTo>
                    <a:pt x="2607596" y="5580933"/>
                  </a:lnTo>
                  <a:lnTo>
                    <a:pt x="2577981" y="5603144"/>
                  </a:lnTo>
                  <a:lnTo>
                    <a:pt x="2548366" y="5622394"/>
                  </a:lnTo>
                  <a:lnTo>
                    <a:pt x="2512828" y="5637202"/>
                  </a:lnTo>
                  <a:lnTo>
                    <a:pt x="2478771" y="5650528"/>
                  </a:lnTo>
                  <a:lnTo>
                    <a:pt x="2441752" y="5660894"/>
                  </a:lnTo>
                  <a:lnTo>
                    <a:pt x="2401772" y="5668297"/>
                  </a:lnTo>
                  <a:lnTo>
                    <a:pt x="2361792" y="5668297"/>
                  </a:lnTo>
                  <a:lnTo>
                    <a:pt x="389437" y="5668297"/>
                  </a:lnTo>
                  <a:lnTo>
                    <a:pt x="349457" y="5668297"/>
                  </a:lnTo>
                  <a:lnTo>
                    <a:pt x="310957" y="5660894"/>
                  </a:lnTo>
                  <a:lnTo>
                    <a:pt x="273939" y="5650528"/>
                  </a:lnTo>
                  <a:lnTo>
                    <a:pt x="236920" y="5637202"/>
                  </a:lnTo>
                  <a:lnTo>
                    <a:pt x="204343" y="5622394"/>
                  </a:lnTo>
                  <a:lnTo>
                    <a:pt x="171767" y="5603144"/>
                  </a:lnTo>
                  <a:lnTo>
                    <a:pt x="142152" y="5580933"/>
                  </a:lnTo>
                  <a:lnTo>
                    <a:pt x="115499" y="5555761"/>
                  </a:lnTo>
                  <a:lnTo>
                    <a:pt x="90326" y="5527626"/>
                  </a:lnTo>
                  <a:lnTo>
                    <a:pt x="68115" y="5498011"/>
                  </a:lnTo>
                  <a:lnTo>
                    <a:pt x="47384" y="5465435"/>
                  </a:lnTo>
                  <a:lnTo>
                    <a:pt x="29615" y="5431378"/>
                  </a:lnTo>
                  <a:lnTo>
                    <a:pt x="17769" y="5395840"/>
                  </a:lnTo>
                  <a:lnTo>
                    <a:pt x="7404" y="5358821"/>
                  </a:lnTo>
                  <a:lnTo>
                    <a:pt x="2962" y="5321803"/>
                  </a:lnTo>
                  <a:lnTo>
                    <a:pt x="0" y="5281822"/>
                  </a:lnTo>
                  <a:lnTo>
                    <a:pt x="0" y="389436"/>
                  </a:lnTo>
                  <a:lnTo>
                    <a:pt x="2962" y="349456"/>
                  </a:lnTo>
                  <a:lnTo>
                    <a:pt x="7404" y="312438"/>
                  </a:lnTo>
                  <a:lnTo>
                    <a:pt x="17769" y="273938"/>
                  </a:lnTo>
                  <a:lnTo>
                    <a:pt x="29615" y="239881"/>
                  </a:lnTo>
                  <a:lnTo>
                    <a:pt x="47384" y="204343"/>
                  </a:lnTo>
                  <a:lnTo>
                    <a:pt x="68115" y="173247"/>
                  </a:lnTo>
                  <a:lnTo>
                    <a:pt x="90326" y="142152"/>
                  </a:lnTo>
                  <a:lnTo>
                    <a:pt x="115499" y="115498"/>
                  </a:lnTo>
                  <a:lnTo>
                    <a:pt x="142152" y="90326"/>
                  </a:lnTo>
                  <a:lnTo>
                    <a:pt x="171767" y="68114"/>
                  </a:lnTo>
                  <a:lnTo>
                    <a:pt x="204343" y="47384"/>
                  </a:lnTo>
                  <a:lnTo>
                    <a:pt x="236920" y="32577"/>
                  </a:lnTo>
                  <a:lnTo>
                    <a:pt x="273939" y="17769"/>
                  </a:lnTo>
                  <a:lnTo>
                    <a:pt x="310957" y="10365"/>
                  </a:lnTo>
                  <a:lnTo>
                    <a:pt x="349457" y="2962"/>
                  </a:ln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100000">
                  <a:srgbClr val="000000"/>
                </a:gs>
                <a:gs pos="5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816CEAE2-B7CA-1F0D-D5B4-5CAB4AE90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3005" y="2271957"/>
              <a:ext cx="145764" cy="3466957"/>
            </a:xfrm>
            <a:custGeom>
              <a:avLst/>
              <a:gdLst>
                <a:gd name="T0" fmla="*/ 0 w 158"/>
                <a:gd name="T1" fmla="*/ 0 h 3758"/>
                <a:gd name="T2" fmla="*/ 29 w 158"/>
                <a:gd name="T3" fmla="*/ 25 h 3758"/>
                <a:gd name="T4" fmla="*/ 54 w 158"/>
                <a:gd name="T5" fmla="*/ 52 h 3758"/>
                <a:gd name="T6" fmla="*/ 77 w 158"/>
                <a:gd name="T7" fmla="*/ 82 h 3758"/>
                <a:gd name="T8" fmla="*/ 96 w 158"/>
                <a:gd name="T9" fmla="*/ 116 h 3758"/>
                <a:gd name="T10" fmla="*/ 111 w 158"/>
                <a:gd name="T11" fmla="*/ 151 h 3758"/>
                <a:gd name="T12" fmla="*/ 123 w 158"/>
                <a:gd name="T13" fmla="*/ 188 h 3758"/>
                <a:gd name="T14" fmla="*/ 129 w 158"/>
                <a:gd name="T15" fmla="*/ 227 h 3758"/>
                <a:gd name="T16" fmla="*/ 133 w 158"/>
                <a:gd name="T17" fmla="*/ 267 h 3758"/>
                <a:gd name="T18" fmla="*/ 133 w 158"/>
                <a:gd name="T19" fmla="*/ 3490 h 3758"/>
                <a:gd name="T20" fmla="*/ 129 w 158"/>
                <a:gd name="T21" fmla="*/ 3531 h 3758"/>
                <a:gd name="T22" fmla="*/ 123 w 158"/>
                <a:gd name="T23" fmla="*/ 3569 h 3758"/>
                <a:gd name="T24" fmla="*/ 111 w 158"/>
                <a:gd name="T25" fmla="*/ 3607 h 3758"/>
                <a:gd name="T26" fmla="*/ 96 w 158"/>
                <a:gd name="T27" fmla="*/ 3642 h 3758"/>
                <a:gd name="T28" fmla="*/ 77 w 158"/>
                <a:gd name="T29" fmla="*/ 3675 h 3758"/>
                <a:gd name="T30" fmla="*/ 54 w 158"/>
                <a:gd name="T31" fmla="*/ 3706 h 3758"/>
                <a:gd name="T32" fmla="*/ 29 w 158"/>
                <a:gd name="T33" fmla="*/ 3733 h 3758"/>
                <a:gd name="T34" fmla="*/ 0 w 158"/>
                <a:gd name="T35" fmla="*/ 3758 h 3758"/>
                <a:gd name="T36" fmla="*/ 17 w 158"/>
                <a:gd name="T37" fmla="*/ 3751 h 3758"/>
                <a:gd name="T38" fmla="*/ 49 w 158"/>
                <a:gd name="T39" fmla="*/ 3733 h 3758"/>
                <a:gd name="T40" fmla="*/ 77 w 158"/>
                <a:gd name="T41" fmla="*/ 3711 h 3758"/>
                <a:gd name="T42" fmla="*/ 103 w 158"/>
                <a:gd name="T43" fmla="*/ 3684 h 3758"/>
                <a:gd name="T44" fmla="*/ 124 w 158"/>
                <a:gd name="T45" fmla="*/ 3655 h 3758"/>
                <a:gd name="T46" fmla="*/ 140 w 158"/>
                <a:gd name="T47" fmla="*/ 3622 h 3758"/>
                <a:gd name="T48" fmla="*/ 151 w 158"/>
                <a:gd name="T49" fmla="*/ 3586 h 3758"/>
                <a:gd name="T50" fmla="*/ 158 w 158"/>
                <a:gd name="T51" fmla="*/ 3549 h 3758"/>
                <a:gd name="T52" fmla="*/ 158 w 158"/>
                <a:gd name="T53" fmla="*/ 227 h 3758"/>
                <a:gd name="T54" fmla="*/ 158 w 158"/>
                <a:gd name="T55" fmla="*/ 208 h 3758"/>
                <a:gd name="T56" fmla="*/ 151 w 158"/>
                <a:gd name="T57" fmla="*/ 170 h 3758"/>
                <a:gd name="T58" fmla="*/ 140 w 158"/>
                <a:gd name="T59" fmla="*/ 134 h 3758"/>
                <a:gd name="T60" fmla="*/ 124 w 158"/>
                <a:gd name="T61" fmla="*/ 102 h 3758"/>
                <a:gd name="T62" fmla="*/ 103 w 158"/>
                <a:gd name="T63" fmla="*/ 72 h 3758"/>
                <a:gd name="T64" fmla="*/ 77 w 158"/>
                <a:gd name="T65" fmla="*/ 47 h 3758"/>
                <a:gd name="T66" fmla="*/ 49 w 158"/>
                <a:gd name="T67" fmla="*/ 25 h 3758"/>
                <a:gd name="T68" fmla="*/ 17 w 158"/>
                <a:gd name="T69" fmla="*/ 7 h 3758"/>
                <a:gd name="T70" fmla="*/ 0 w 158"/>
                <a:gd name="T71" fmla="*/ 0 h 3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8" h="3758">
                  <a:moveTo>
                    <a:pt x="0" y="0"/>
                  </a:moveTo>
                  <a:lnTo>
                    <a:pt x="0" y="0"/>
                  </a:lnTo>
                  <a:lnTo>
                    <a:pt x="13" y="12"/>
                  </a:lnTo>
                  <a:lnTo>
                    <a:pt x="29" y="25"/>
                  </a:lnTo>
                  <a:lnTo>
                    <a:pt x="42" y="38"/>
                  </a:lnTo>
                  <a:lnTo>
                    <a:pt x="54" y="52"/>
                  </a:lnTo>
                  <a:lnTo>
                    <a:pt x="66" y="67"/>
                  </a:lnTo>
                  <a:lnTo>
                    <a:pt x="77" y="82"/>
                  </a:lnTo>
                  <a:lnTo>
                    <a:pt x="87" y="99"/>
                  </a:lnTo>
                  <a:lnTo>
                    <a:pt x="96" y="116"/>
                  </a:lnTo>
                  <a:lnTo>
                    <a:pt x="104" y="133"/>
                  </a:lnTo>
                  <a:lnTo>
                    <a:pt x="111" y="151"/>
                  </a:lnTo>
                  <a:lnTo>
                    <a:pt x="118" y="170"/>
                  </a:lnTo>
                  <a:lnTo>
                    <a:pt x="123" y="188"/>
                  </a:lnTo>
                  <a:lnTo>
                    <a:pt x="128" y="207"/>
                  </a:lnTo>
                  <a:lnTo>
                    <a:pt x="129" y="227"/>
                  </a:lnTo>
                  <a:lnTo>
                    <a:pt x="131" y="247"/>
                  </a:lnTo>
                  <a:lnTo>
                    <a:pt x="133" y="267"/>
                  </a:lnTo>
                  <a:lnTo>
                    <a:pt x="133" y="3490"/>
                  </a:lnTo>
                  <a:lnTo>
                    <a:pt x="133" y="3490"/>
                  </a:lnTo>
                  <a:lnTo>
                    <a:pt x="131" y="3511"/>
                  </a:lnTo>
                  <a:lnTo>
                    <a:pt x="129" y="3531"/>
                  </a:lnTo>
                  <a:lnTo>
                    <a:pt x="128" y="3549"/>
                  </a:lnTo>
                  <a:lnTo>
                    <a:pt x="123" y="3569"/>
                  </a:lnTo>
                  <a:lnTo>
                    <a:pt x="118" y="3588"/>
                  </a:lnTo>
                  <a:lnTo>
                    <a:pt x="111" y="3607"/>
                  </a:lnTo>
                  <a:lnTo>
                    <a:pt x="104" y="3625"/>
                  </a:lnTo>
                  <a:lnTo>
                    <a:pt x="96" y="3642"/>
                  </a:lnTo>
                  <a:lnTo>
                    <a:pt x="87" y="3659"/>
                  </a:lnTo>
                  <a:lnTo>
                    <a:pt x="77" y="3675"/>
                  </a:lnTo>
                  <a:lnTo>
                    <a:pt x="66" y="3691"/>
                  </a:lnTo>
                  <a:lnTo>
                    <a:pt x="54" y="3706"/>
                  </a:lnTo>
                  <a:lnTo>
                    <a:pt x="42" y="3719"/>
                  </a:lnTo>
                  <a:lnTo>
                    <a:pt x="29" y="3733"/>
                  </a:lnTo>
                  <a:lnTo>
                    <a:pt x="13" y="3746"/>
                  </a:lnTo>
                  <a:lnTo>
                    <a:pt x="0" y="3758"/>
                  </a:lnTo>
                  <a:lnTo>
                    <a:pt x="0" y="3758"/>
                  </a:lnTo>
                  <a:lnTo>
                    <a:pt x="17" y="3751"/>
                  </a:lnTo>
                  <a:lnTo>
                    <a:pt x="34" y="3743"/>
                  </a:lnTo>
                  <a:lnTo>
                    <a:pt x="49" y="3733"/>
                  </a:lnTo>
                  <a:lnTo>
                    <a:pt x="64" y="3723"/>
                  </a:lnTo>
                  <a:lnTo>
                    <a:pt x="77" y="3711"/>
                  </a:lnTo>
                  <a:lnTo>
                    <a:pt x="91" y="3699"/>
                  </a:lnTo>
                  <a:lnTo>
                    <a:pt x="103" y="3684"/>
                  </a:lnTo>
                  <a:lnTo>
                    <a:pt x="114" y="3670"/>
                  </a:lnTo>
                  <a:lnTo>
                    <a:pt x="124" y="3655"/>
                  </a:lnTo>
                  <a:lnTo>
                    <a:pt x="133" y="3638"/>
                  </a:lnTo>
                  <a:lnTo>
                    <a:pt x="140" y="3622"/>
                  </a:lnTo>
                  <a:lnTo>
                    <a:pt x="146" y="3605"/>
                  </a:lnTo>
                  <a:lnTo>
                    <a:pt x="151" y="3586"/>
                  </a:lnTo>
                  <a:lnTo>
                    <a:pt x="155" y="3568"/>
                  </a:lnTo>
                  <a:lnTo>
                    <a:pt x="158" y="3549"/>
                  </a:lnTo>
                  <a:lnTo>
                    <a:pt x="158" y="3531"/>
                  </a:lnTo>
                  <a:lnTo>
                    <a:pt x="158" y="227"/>
                  </a:lnTo>
                  <a:lnTo>
                    <a:pt x="158" y="227"/>
                  </a:lnTo>
                  <a:lnTo>
                    <a:pt x="158" y="208"/>
                  </a:lnTo>
                  <a:lnTo>
                    <a:pt x="155" y="188"/>
                  </a:lnTo>
                  <a:lnTo>
                    <a:pt x="151" y="170"/>
                  </a:lnTo>
                  <a:lnTo>
                    <a:pt x="146" y="153"/>
                  </a:lnTo>
                  <a:lnTo>
                    <a:pt x="140" y="134"/>
                  </a:lnTo>
                  <a:lnTo>
                    <a:pt x="133" y="118"/>
                  </a:lnTo>
                  <a:lnTo>
                    <a:pt x="124" y="102"/>
                  </a:lnTo>
                  <a:lnTo>
                    <a:pt x="114" y="87"/>
                  </a:lnTo>
                  <a:lnTo>
                    <a:pt x="103" y="72"/>
                  </a:lnTo>
                  <a:lnTo>
                    <a:pt x="91" y="59"/>
                  </a:lnTo>
                  <a:lnTo>
                    <a:pt x="77" y="47"/>
                  </a:lnTo>
                  <a:lnTo>
                    <a:pt x="64" y="35"/>
                  </a:lnTo>
                  <a:lnTo>
                    <a:pt x="49" y="25"/>
                  </a:lnTo>
                  <a:lnTo>
                    <a:pt x="34" y="15"/>
                  </a:lnTo>
                  <a:lnTo>
                    <a:pt x="17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89000">
                  <a:schemeClr val="bg1"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106A86E8-80EA-392C-9A1B-E1DE9C518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2488" y="2271957"/>
              <a:ext cx="147608" cy="3466957"/>
            </a:xfrm>
            <a:custGeom>
              <a:avLst/>
              <a:gdLst>
                <a:gd name="T0" fmla="*/ 160 w 160"/>
                <a:gd name="T1" fmla="*/ 3758 h 3758"/>
                <a:gd name="T2" fmla="*/ 130 w 160"/>
                <a:gd name="T3" fmla="*/ 3733 h 3758"/>
                <a:gd name="T4" fmla="*/ 105 w 160"/>
                <a:gd name="T5" fmla="*/ 3706 h 3758"/>
                <a:gd name="T6" fmla="*/ 81 w 160"/>
                <a:gd name="T7" fmla="*/ 3675 h 3758"/>
                <a:gd name="T8" fmla="*/ 63 w 160"/>
                <a:gd name="T9" fmla="*/ 3642 h 3758"/>
                <a:gd name="T10" fmla="*/ 47 w 160"/>
                <a:gd name="T11" fmla="*/ 3607 h 3758"/>
                <a:gd name="T12" fmla="*/ 36 w 160"/>
                <a:gd name="T13" fmla="*/ 3569 h 3758"/>
                <a:gd name="T14" fmla="*/ 29 w 160"/>
                <a:gd name="T15" fmla="*/ 3531 h 3758"/>
                <a:gd name="T16" fmla="*/ 26 w 160"/>
                <a:gd name="T17" fmla="*/ 3490 h 3758"/>
                <a:gd name="T18" fmla="*/ 26 w 160"/>
                <a:gd name="T19" fmla="*/ 267 h 3758"/>
                <a:gd name="T20" fmla="*/ 29 w 160"/>
                <a:gd name="T21" fmla="*/ 227 h 3758"/>
                <a:gd name="T22" fmla="*/ 36 w 160"/>
                <a:gd name="T23" fmla="*/ 188 h 3758"/>
                <a:gd name="T24" fmla="*/ 47 w 160"/>
                <a:gd name="T25" fmla="*/ 151 h 3758"/>
                <a:gd name="T26" fmla="*/ 63 w 160"/>
                <a:gd name="T27" fmla="*/ 116 h 3758"/>
                <a:gd name="T28" fmla="*/ 81 w 160"/>
                <a:gd name="T29" fmla="*/ 82 h 3758"/>
                <a:gd name="T30" fmla="*/ 105 w 160"/>
                <a:gd name="T31" fmla="*/ 52 h 3758"/>
                <a:gd name="T32" fmla="*/ 130 w 160"/>
                <a:gd name="T33" fmla="*/ 25 h 3758"/>
                <a:gd name="T34" fmla="*/ 160 w 160"/>
                <a:gd name="T35" fmla="*/ 0 h 3758"/>
                <a:gd name="T36" fmla="*/ 142 w 160"/>
                <a:gd name="T37" fmla="*/ 7 h 3758"/>
                <a:gd name="T38" fmla="*/ 110 w 160"/>
                <a:gd name="T39" fmla="*/ 25 h 3758"/>
                <a:gd name="T40" fmla="*/ 81 w 160"/>
                <a:gd name="T41" fmla="*/ 47 h 3758"/>
                <a:gd name="T42" fmla="*/ 56 w 160"/>
                <a:gd name="T43" fmla="*/ 72 h 3758"/>
                <a:gd name="T44" fmla="*/ 36 w 160"/>
                <a:gd name="T45" fmla="*/ 102 h 3758"/>
                <a:gd name="T46" fmla="*/ 19 w 160"/>
                <a:gd name="T47" fmla="*/ 134 h 3758"/>
                <a:gd name="T48" fmla="*/ 7 w 160"/>
                <a:gd name="T49" fmla="*/ 170 h 3758"/>
                <a:gd name="T50" fmla="*/ 0 w 160"/>
                <a:gd name="T51" fmla="*/ 208 h 3758"/>
                <a:gd name="T52" fmla="*/ 0 w 160"/>
                <a:gd name="T53" fmla="*/ 3531 h 3758"/>
                <a:gd name="T54" fmla="*/ 0 w 160"/>
                <a:gd name="T55" fmla="*/ 3549 h 3758"/>
                <a:gd name="T56" fmla="*/ 7 w 160"/>
                <a:gd name="T57" fmla="*/ 3586 h 3758"/>
                <a:gd name="T58" fmla="*/ 19 w 160"/>
                <a:gd name="T59" fmla="*/ 3622 h 3758"/>
                <a:gd name="T60" fmla="*/ 36 w 160"/>
                <a:gd name="T61" fmla="*/ 3655 h 3758"/>
                <a:gd name="T62" fmla="*/ 56 w 160"/>
                <a:gd name="T63" fmla="*/ 3684 h 3758"/>
                <a:gd name="T64" fmla="*/ 81 w 160"/>
                <a:gd name="T65" fmla="*/ 3711 h 3758"/>
                <a:gd name="T66" fmla="*/ 110 w 160"/>
                <a:gd name="T67" fmla="*/ 3733 h 3758"/>
                <a:gd name="T68" fmla="*/ 142 w 160"/>
                <a:gd name="T69" fmla="*/ 3751 h 3758"/>
                <a:gd name="T70" fmla="*/ 160 w 160"/>
                <a:gd name="T71" fmla="*/ 3758 h 3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0" h="3758">
                  <a:moveTo>
                    <a:pt x="160" y="3758"/>
                  </a:moveTo>
                  <a:lnTo>
                    <a:pt x="160" y="3758"/>
                  </a:lnTo>
                  <a:lnTo>
                    <a:pt x="145" y="3746"/>
                  </a:lnTo>
                  <a:lnTo>
                    <a:pt x="130" y="3733"/>
                  </a:lnTo>
                  <a:lnTo>
                    <a:pt x="116" y="3719"/>
                  </a:lnTo>
                  <a:lnTo>
                    <a:pt x="105" y="3706"/>
                  </a:lnTo>
                  <a:lnTo>
                    <a:pt x="93" y="3691"/>
                  </a:lnTo>
                  <a:lnTo>
                    <a:pt x="81" y="3675"/>
                  </a:lnTo>
                  <a:lnTo>
                    <a:pt x="71" y="3659"/>
                  </a:lnTo>
                  <a:lnTo>
                    <a:pt x="63" y="3642"/>
                  </a:lnTo>
                  <a:lnTo>
                    <a:pt x="54" y="3625"/>
                  </a:lnTo>
                  <a:lnTo>
                    <a:pt x="47" y="3607"/>
                  </a:lnTo>
                  <a:lnTo>
                    <a:pt x="41" y="3588"/>
                  </a:lnTo>
                  <a:lnTo>
                    <a:pt x="36" y="3569"/>
                  </a:lnTo>
                  <a:lnTo>
                    <a:pt x="32" y="3549"/>
                  </a:lnTo>
                  <a:lnTo>
                    <a:pt x="29" y="3531"/>
                  </a:lnTo>
                  <a:lnTo>
                    <a:pt x="27" y="3511"/>
                  </a:lnTo>
                  <a:lnTo>
                    <a:pt x="26" y="3490"/>
                  </a:lnTo>
                  <a:lnTo>
                    <a:pt x="26" y="267"/>
                  </a:lnTo>
                  <a:lnTo>
                    <a:pt x="26" y="267"/>
                  </a:lnTo>
                  <a:lnTo>
                    <a:pt x="27" y="247"/>
                  </a:lnTo>
                  <a:lnTo>
                    <a:pt x="29" y="227"/>
                  </a:lnTo>
                  <a:lnTo>
                    <a:pt x="32" y="207"/>
                  </a:lnTo>
                  <a:lnTo>
                    <a:pt x="36" y="188"/>
                  </a:lnTo>
                  <a:lnTo>
                    <a:pt x="41" y="170"/>
                  </a:lnTo>
                  <a:lnTo>
                    <a:pt x="47" y="151"/>
                  </a:lnTo>
                  <a:lnTo>
                    <a:pt x="54" y="133"/>
                  </a:lnTo>
                  <a:lnTo>
                    <a:pt x="63" y="116"/>
                  </a:lnTo>
                  <a:lnTo>
                    <a:pt x="71" y="99"/>
                  </a:lnTo>
                  <a:lnTo>
                    <a:pt x="81" y="82"/>
                  </a:lnTo>
                  <a:lnTo>
                    <a:pt x="93" y="67"/>
                  </a:lnTo>
                  <a:lnTo>
                    <a:pt x="105" y="52"/>
                  </a:lnTo>
                  <a:lnTo>
                    <a:pt x="116" y="38"/>
                  </a:lnTo>
                  <a:lnTo>
                    <a:pt x="130" y="25"/>
                  </a:lnTo>
                  <a:lnTo>
                    <a:pt x="145" y="12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42" y="7"/>
                  </a:lnTo>
                  <a:lnTo>
                    <a:pt x="126" y="15"/>
                  </a:lnTo>
                  <a:lnTo>
                    <a:pt x="110" y="25"/>
                  </a:lnTo>
                  <a:lnTo>
                    <a:pt x="96" y="35"/>
                  </a:lnTo>
                  <a:lnTo>
                    <a:pt x="81" y="47"/>
                  </a:lnTo>
                  <a:lnTo>
                    <a:pt x="68" y="59"/>
                  </a:lnTo>
                  <a:lnTo>
                    <a:pt x="56" y="72"/>
                  </a:lnTo>
                  <a:lnTo>
                    <a:pt x="46" y="87"/>
                  </a:lnTo>
                  <a:lnTo>
                    <a:pt x="36" y="102"/>
                  </a:lnTo>
                  <a:lnTo>
                    <a:pt x="26" y="118"/>
                  </a:lnTo>
                  <a:lnTo>
                    <a:pt x="19" y="134"/>
                  </a:lnTo>
                  <a:lnTo>
                    <a:pt x="12" y="153"/>
                  </a:lnTo>
                  <a:lnTo>
                    <a:pt x="7" y="170"/>
                  </a:lnTo>
                  <a:lnTo>
                    <a:pt x="4" y="188"/>
                  </a:lnTo>
                  <a:lnTo>
                    <a:pt x="0" y="208"/>
                  </a:lnTo>
                  <a:lnTo>
                    <a:pt x="0" y="227"/>
                  </a:lnTo>
                  <a:lnTo>
                    <a:pt x="0" y="3531"/>
                  </a:lnTo>
                  <a:lnTo>
                    <a:pt x="0" y="3531"/>
                  </a:lnTo>
                  <a:lnTo>
                    <a:pt x="0" y="3549"/>
                  </a:lnTo>
                  <a:lnTo>
                    <a:pt x="4" y="3568"/>
                  </a:lnTo>
                  <a:lnTo>
                    <a:pt x="7" y="3586"/>
                  </a:lnTo>
                  <a:lnTo>
                    <a:pt x="12" y="3605"/>
                  </a:lnTo>
                  <a:lnTo>
                    <a:pt x="19" y="3622"/>
                  </a:lnTo>
                  <a:lnTo>
                    <a:pt x="26" y="3638"/>
                  </a:lnTo>
                  <a:lnTo>
                    <a:pt x="36" y="3655"/>
                  </a:lnTo>
                  <a:lnTo>
                    <a:pt x="46" y="3670"/>
                  </a:lnTo>
                  <a:lnTo>
                    <a:pt x="56" y="3684"/>
                  </a:lnTo>
                  <a:lnTo>
                    <a:pt x="68" y="3699"/>
                  </a:lnTo>
                  <a:lnTo>
                    <a:pt x="81" y="3711"/>
                  </a:lnTo>
                  <a:lnTo>
                    <a:pt x="96" y="3723"/>
                  </a:lnTo>
                  <a:lnTo>
                    <a:pt x="110" y="3733"/>
                  </a:lnTo>
                  <a:lnTo>
                    <a:pt x="126" y="3743"/>
                  </a:lnTo>
                  <a:lnTo>
                    <a:pt x="142" y="3751"/>
                  </a:lnTo>
                  <a:lnTo>
                    <a:pt x="160" y="3758"/>
                  </a:lnTo>
                  <a:lnTo>
                    <a:pt x="160" y="3758"/>
                  </a:lnTo>
                  <a:close/>
                </a:path>
              </a:pathLst>
            </a:custGeom>
            <a:gradFill flip="none" rotWithShape="1">
              <a:gsLst>
                <a:gs pos="89000">
                  <a:schemeClr val="bg1"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EC16FDFC-C717-14A3-BB00-1E4E2BCF8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1710" y="5654961"/>
              <a:ext cx="1676281" cy="133770"/>
            </a:xfrm>
            <a:custGeom>
              <a:avLst/>
              <a:gdLst>
                <a:gd name="T0" fmla="*/ 244 w 1817"/>
                <a:gd name="T1" fmla="*/ 123 h 145"/>
                <a:gd name="T2" fmla="*/ 226 w 1817"/>
                <a:gd name="T3" fmla="*/ 123 h 145"/>
                <a:gd name="T4" fmla="*/ 189 w 1817"/>
                <a:gd name="T5" fmla="*/ 118 h 145"/>
                <a:gd name="T6" fmla="*/ 155 w 1817"/>
                <a:gd name="T7" fmla="*/ 109 h 145"/>
                <a:gd name="T8" fmla="*/ 122 w 1817"/>
                <a:gd name="T9" fmla="*/ 98 h 145"/>
                <a:gd name="T10" fmla="*/ 76 w 1817"/>
                <a:gd name="T11" fmla="*/ 72 h 145"/>
                <a:gd name="T12" fmla="*/ 24 w 1817"/>
                <a:gd name="T13" fmla="*/ 27 h 145"/>
                <a:gd name="T14" fmla="*/ 0 w 1817"/>
                <a:gd name="T15" fmla="*/ 0 h 145"/>
                <a:gd name="T16" fmla="*/ 21 w 1817"/>
                <a:gd name="T17" fmla="*/ 30 h 145"/>
                <a:gd name="T18" fmla="*/ 42 w 1817"/>
                <a:gd name="T19" fmla="*/ 59 h 145"/>
                <a:gd name="T20" fmla="*/ 68 w 1817"/>
                <a:gd name="T21" fmla="*/ 84 h 145"/>
                <a:gd name="T22" fmla="*/ 98 w 1817"/>
                <a:gd name="T23" fmla="*/ 104 h 145"/>
                <a:gd name="T24" fmla="*/ 130 w 1817"/>
                <a:gd name="T25" fmla="*/ 121 h 145"/>
                <a:gd name="T26" fmla="*/ 164 w 1817"/>
                <a:gd name="T27" fmla="*/ 135 h 145"/>
                <a:gd name="T28" fmla="*/ 199 w 1817"/>
                <a:gd name="T29" fmla="*/ 143 h 145"/>
                <a:gd name="T30" fmla="*/ 238 w 1817"/>
                <a:gd name="T31" fmla="*/ 145 h 145"/>
                <a:gd name="T32" fmla="*/ 1580 w 1817"/>
                <a:gd name="T33" fmla="*/ 145 h 145"/>
                <a:gd name="T34" fmla="*/ 1619 w 1817"/>
                <a:gd name="T35" fmla="*/ 143 h 145"/>
                <a:gd name="T36" fmla="*/ 1654 w 1817"/>
                <a:gd name="T37" fmla="*/ 135 h 145"/>
                <a:gd name="T38" fmla="*/ 1688 w 1817"/>
                <a:gd name="T39" fmla="*/ 121 h 145"/>
                <a:gd name="T40" fmla="*/ 1720 w 1817"/>
                <a:gd name="T41" fmla="*/ 104 h 145"/>
                <a:gd name="T42" fmla="*/ 1750 w 1817"/>
                <a:gd name="T43" fmla="*/ 84 h 145"/>
                <a:gd name="T44" fmla="*/ 1775 w 1817"/>
                <a:gd name="T45" fmla="*/ 59 h 145"/>
                <a:gd name="T46" fmla="*/ 1799 w 1817"/>
                <a:gd name="T47" fmla="*/ 30 h 145"/>
                <a:gd name="T48" fmla="*/ 1817 w 1817"/>
                <a:gd name="T49" fmla="*/ 0 h 145"/>
                <a:gd name="T50" fmla="*/ 1794 w 1817"/>
                <a:gd name="T51" fmla="*/ 27 h 145"/>
                <a:gd name="T52" fmla="*/ 1741 w 1817"/>
                <a:gd name="T53" fmla="*/ 72 h 145"/>
                <a:gd name="T54" fmla="*/ 1696 w 1817"/>
                <a:gd name="T55" fmla="*/ 98 h 145"/>
                <a:gd name="T56" fmla="*/ 1662 w 1817"/>
                <a:gd name="T57" fmla="*/ 109 h 145"/>
                <a:gd name="T58" fmla="*/ 1629 w 1817"/>
                <a:gd name="T59" fmla="*/ 118 h 145"/>
                <a:gd name="T60" fmla="*/ 1592 w 1817"/>
                <a:gd name="T61" fmla="*/ 123 h 145"/>
                <a:gd name="T62" fmla="*/ 1573 w 1817"/>
                <a:gd name="T63" fmla="*/ 12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17" h="145">
                  <a:moveTo>
                    <a:pt x="1573" y="123"/>
                  </a:moveTo>
                  <a:lnTo>
                    <a:pt x="244" y="123"/>
                  </a:lnTo>
                  <a:lnTo>
                    <a:pt x="244" y="123"/>
                  </a:lnTo>
                  <a:lnTo>
                    <a:pt x="226" y="123"/>
                  </a:lnTo>
                  <a:lnTo>
                    <a:pt x="207" y="121"/>
                  </a:lnTo>
                  <a:lnTo>
                    <a:pt x="189" y="118"/>
                  </a:lnTo>
                  <a:lnTo>
                    <a:pt x="172" y="114"/>
                  </a:lnTo>
                  <a:lnTo>
                    <a:pt x="155" y="109"/>
                  </a:lnTo>
                  <a:lnTo>
                    <a:pt x="138" y="104"/>
                  </a:lnTo>
                  <a:lnTo>
                    <a:pt x="122" y="98"/>
                  </a:lnTo>
                  <a:lnTo>
                    <a:pt x="106" y="89"/>
                  </a:lnTo>
                  <a:lnTo>
                    <a:pt x="76" y="72"/>
                  </a:lnTo>
                  <a:lnTo>
                    <a:pt x="49" y="51"/>
                  </a:lnTo>
                  <a:lnTo>
                    <a:pt x="24" y="27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15"/>
                  </a:lnTo>
                  <a:lnTo>
                    <a:pt x="21" y="30"/>
                  </a:lnTo>
                  <a:lnTo>
                    <a:pt x="31" y="45"/>
                  </a:lnTo>
                  <a:lnTo>
                    <a:pt x="42" y="59"/>
                  </a:lnTo>
                  <a:lnTo>
                    <a:pt x="54" y="72"/>
                  </a:lnTo>
                  <a:lnTo>
                    <a:pt x="68" y="84"/>
                  </a:lnTo>
                  <a:lnTo>
                    <a:pt x="83" y="94"/>
                  </a:lnTo>
                  <a:lnTo>
                    <a:pt x="98" y="104"/>
                  </a:lnTo>
                  <a:lnTo>
                    <a:pt x="113" y="114"/>
                  </a:lnTo>
                  <a:lnTo>
                    <a:pt x="130" y="121"/>
                  </a:lnTo>
                  <a:lnTo>
                    <a:pt x="147" y="130"/>
                  </a:lnTo>
                  <a:lnTo>
                    <a:pt x="164" y="135"/>
                  </a:lnTo>
                  <a:lnTo>
                    <a:pt x="182" y="140"/>
                  </a:lnTo>
                  <a:lnTo>
                    <a:pt x="199" y="143"/>
                  </a:lnTo>
                  <a:lnTo>
                    <a:pt x="219" y="145"/>
                  </a:lnTo>
                  <a:lnTo>
                    <a:pt x="238" y="145"/>
                  </a:lnTo>
                  <a:lnTo>
                    <a:pt x="1580" y="145"/>
                  </a:lnTo>
                  <a:lnTo>
                    <a:pt x="1580" y="145"/>
                  </a:lnTo>
                  <a:lnTo>
                    <a:pt x="1598" y="145"/>
                  </a:lnTo>
                  <a:lnTo>
                    <a:pt x="1619" y="143"/>
                  </a:lnTo>
                  <a:lnTo>
                    <a:pt x="1637" y="140"/>
                  </a:lnTo>
                  <a:lnTo>
                    <a:pt x="1654" y="135"/>
                  </a:lnTo>
                  <a:lnTo>
                    <a:pt x="1671" y="130"/>
                  </a:lnTo>
                  <a:lnTo>
                    <a:pt x="1688" y="121"/>
                  </a:lnTo>
                  <a:lnTo>
                    <a:pt x="1704" y="114"/>
                  </a:lnTo>
                  <a:lnTo>
                    <a:pt x="1720" y="104"/>
                  </a:lnTo>
                  <a:lnTo>
                    <a:pt x="1735" y="94"/>
                  </a:lnTo>
                  <a:lnTo>
                    <a:pt x="1750" y="84"/>
                  </a:lnTo>
                  <a:lnTo>
                    <a:pt x="1763" y="72"/>
                  </a:lnTo>
                  <a:lnTo>
                    <a:pt x="1775" y="59"/>
                  </a:lnTo>
                  <a:lnTo>
                    <a:pt x="1787" y="45"/>
                  </a:lnTo>
                  <a:lnTo>
                    <a:pt x="1799" y="30"/>
                  </a:lnTo>
                  <a:lnTo>
                    <a:pt x="1807" y="15"/>
                  </a:lnTo>
                  <a:lnTo>
                    <a:pt x="1817" y="0"/>
                  </a:lnTo>
                  <a:lnTo>
                    <a:pt x="1817" y="0"/>
                  </a:lnTo>
                  <a:lnTo>
                    <a:pt x="1794" y="27"/>
                  </a:lnTo>
                  <a:lnTo>
                    <a:pt x="1770" y="51"/>
                  </a:lnTo>
                  <a:lnTo>
                    <a:pt x="1741" y="72"/>
                  </a:lnTo>
                  <a:lnTo>
                    <a:pt x="1711" y="89"/>
                  </a:lnTo>
                  <a:lnTo>
                    <a:pt x="1696" y="98"/>
                  </a:lnTo>
                  <a:lnTo>
                    <a:pt x="1679" y="104"/>
                  </a:lnTo>
                  <a:lnTo>
                    <a:pt x="1662" y="109"/>
                  </a:lnTo>
                  <a:lnTo>
                    <a:pt x="1646" y="114"/>
                  </a:lnTo>
                  <a:lnTo>
                    <a:pt x="1629" y="118"/>
                  </a:lnTo>
                  <a:lnTo>
                    <a:pt x="1610" y="121"/>
                  </a:lnTo>
                  <a:lnTo>
                    <a:pt x="1592" y="123"/>
                  </a:lnTo>
                  <a:lnTo>
                    <a:pt x="1573" y="123"/>
                  </a:lnTo>
                  <a:lnTo>
                    <a:pt x="1573" y="12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43000"/>
                  </a:schemeClr>
                </a:gs>
                <a:gs pos="37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9" name="Group 23">
              <a:extLst>
                <a:ext uri="{FF2B5EF4-FFF2-40B4-BE49-F238E27FC236}">
                  <a16:creationId xmlns:a16="http://schemas.microsoft.com/office/drawing/2014/main" id="{0B706DF7-DAFB-4EF4-DB39-90789441B083}"/>
                </a:ext>
              </a:extLst>
            </p:cNvPr>
            <p:cNvGrpSpPr/>
            <p:nvPr/>
          </p:nvGrpSpPr>
          <p:grpSpPr>
            <a:xfrm>
              <a:off x="5236474" y="2288563"/>
              <a:ext cx="1629231" cy="3432823"/>
              <a:chOff x="6936156" y="674071"/>
              <a:chExt cx="2615000" cy="5509858"/>
            </a:xfrm>
          </p:grpSpPr>
          <p:sp>
            <p:nvSpPr>
              <p:cNvPr id="34" name="Freeform 18">
                <a:extLst>
                  <a:ext uri="{FF2B5EF4-FFF2-40B4-BE49-F238E27FC236}">
                    <a16:creationId xmlns:a16="http://schemas.microsoft.com/office/drawing/2014/main" id="{9A8FAAB2-7069-D18B-3616-86ED7657A9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36156" y="674071"/>
                <a:ext cx="2615000" cy="5509858"/>
              </a:xfrm>
              <a:custGeom>
                <a:avLst/>
                <a:gdLst>
                  <a:gd name="connsiteX0" fmla="*/ 310957 w 2615000"/>
                  <a:gd name="connsiteY0" fmla="*/ 39981 h 5509858"/>
                  <a:gd name="connsiteX1" fmla="*/ 282822 w 2615000"/>
                  <a:gd name="connsiteY1" fmla="*/ 45904 h 5509858"/>
                  <a:gd name="connsiteX2" fmla="*/ 256169 w 2615000"/>
                  <a:gd name="connsiteY2" fmla="*/ 53308 h 5509858"/>
                  <a:gd name="connsiteX3" fmla="*/ 228035 w 2615000"/>
                  <a:gd name="connsiteY3" fmla="*/ 62192 h 5509858"/>
                  <a:gd name="connsiteX4" fmla="*/ 202862 w 2615000"/>
                  <a:gd name="connsiteY4" fmla="*/ 75519 h 5509858"/>
                  <a:gd name="connsiteX5" fmla="*/ 179170 w 2615000"/>
                  <a:gd name="connsiteY5" fmla="*/ 90327 h 5509858"/>
                  <a:gd name="connsiteX6" fmla="*/ 156959 w 2615000"/>
                  <a:gd name="connsiteY6" fmla="*/ 105134 h 5509858"/>
                  <a:gd name="connsiteX7" fmla="*/ 136228 w 2615000"/>
                  <a:gd name="connsiteY7" fmla="*/ 124384 h 5509858"/>
                  <a:gd name="connsiteX8" fmla="*/ 116979 w 2615000"/>
                  <a:gd name="connsiteY8" fmla="*/ 145114 h 5509858"/>
                  <a:gd name="connsiteX9" fmla="*/ 99210 w 2615000"/>
                  <a:gd name="connsiteY9" fmla="*/ 167325 h 5509858"/>
                  <a:gd name="connsiteX10" fmla="*/ 85883 w 2615000"/>
                  <a:gd name="connsiteY10" fmla="*/ 192498 h 5509858"/>
                  <a:gd name="connsiteX11" fmla="*/ 74037 w 2615000"/>
                  <a:gd name="connsiteY11" fmla="*/ 217671 h 5509858"/>
                  <a:gd name="connsiteX12" fmla="*/ 63672 w 2615000"/>
                  <a:gd name="connsiteY12" fmla="*/ 244324 h 5509858"/>
                  <a:gd name="connsiteX13" fmla="*/ 56268 w 2615000"/>
                  <a:gd name="connsiteY13" fmla="*/ 272458 h 5509858"/>
                  <a:gd name="connsiteX14" fmla="*/ 51826 w 2615000"/>
                  <a:gd name="connsiteY14" fmla="*/ 302073 h 5509858"/>
                  <a:gd name="connsiteX15" fmla="*/ 48864 w 2615000"/>
                  <a:gd name="connsiteY15" fmla="*/ 331688 h 5509858"/>
                  <a:gd name="connsiteX16" fmla="*/ 48864 w 2615000"/>
                  <a:gd name="connsiteY16" fmla="*/ 5179653 h 5509858"/>
                  <a:gd name="connsiteX17" fmla="*/ 51826 w 2615000"/>
                  <a:gd name="connsiteY17" fmla="*/ 5209268 h 5509858"/>
                  <a:gd name="connsiteX18" fmla="*/ 56268 w 2615000"/>
                  <a:gd name="connsiteY18" fmla="*/ 5238883 h 5509858"/>
                  <a:gd name="connsiteX19" fmla="*/ 63672 w 2615000"/>
                  <a:gd name="connsiteY19" fmla="*/ 5267017 h 5509858"/>
                  <a:gd name="connsiteX20" fmla="*/ 74037 w 2615000"/>
                  <a:gd name="connsiteY20" fmla="*/ 5293670 h 5509858"/>
                  <a:gd name="connsiteX21" fmla="*/ 85883 w 2615000"/>
                  <a:gd name="connsiteY21" fmla="*/ 5318843 h 5509858"/>
                  <a:gd name="connsiteX22" fmla="*/ 99210 w 2615000"/>
                  <a:gd name="connsiteY22" fmla="*/ 5341054 h 5509858"/>
                  <a:gd name="connsiteX23" fmla="*/ 116979 w 2615000"/>
                  <a:gd name="connsiteY23" fmla="*/ 5363265 h 5509858"/>
                  <a:gd name="connsiteX24" fmla="*/ 136228 w 2615000"/>
                  <a:gd name="connsiteY24" fmla="*/ 5385477 h 5509858"/>
                  <a:gd name="connsiteX25" fmla="*/ 156959 w 2615000"/>
                  <a:gd name="connsiteY25" fmla="*/ 5403246 h 5509858"/>
                  <a:gd name="connsiteX26" fmla="*/ 179170 w 2615000"/>
                  <a:gd name="connsiteY26" fmla="*/ 5421015 h 5509858"/>
                  <a:gd name="connsiteX27" fmla="*/ 202862 w 2615000"/>
                  <a:gd name="connsiteY27" fmla="*/ 5435822 h 5509858"/>
                  <a:gd name="connsiteX28" fmla="*/ 228035 w 2615000"/>
                  <a:gd name="connsiteY28" fmla="*/ 5447668 h 5509858"/>
                  <a:gd name="connsiteX29" fmla="*/ 256169 w 2615000"/>
                  <a:gd name="connsiteY29" fmla="*/ 5458033 h 5509858"/>
                  <a:gd name="connsiteX30" fmla="*/ 282822 w 2615000"/>
                  <a:gd name="connsiteY30" fmla="*/ 5465437 h 5509858"/>
                  <a:gd name="connsiteX31" fmla="*/ 310957 w 2615000"/>
                  <a:gd name="connsiteY31" fmla="*/ 5468399 h 5509858"/>
                  <a:gd name="connsiteX32" fmla="*/ 340571 w 2615000"/>
                  <a:gd name="connsiteY32" fmla="*/ 5469879 h 5509858"/>
                  <a:gd name="connsiteX33" fmla="*/ 2272947 w 2615000"/>
                  <a:gd name="connsiteY33" fmla="*/ 5469879 h 5509858"/>
                  <a:gd name="connsiteX34" fmla="*/ 2304042 w 2615000"/>
                  <a:gd name="connsiteY34" fmla="*/ 5468399 h 5509858"/>
                  <a:gd name="connsiteX35" fmla="*/ 2330696 w 2615000"/>
                  <a:gd name="connsiteY35" fmla="*/ 5465437 h 5509858"/>
                  <a:gd name="connsiteX36" fmla="*/ 2360311 w 2615000"/>
                  <a:gd name="connsiteY36" fmla="*/ 5458033 h 5509858"/>
                  <a:gd name="connsiteX37" fmla="*/ 2385484 w 2615000"/>
                  <a:gd name="connsiteY37" fmla="*/ 5447668 h 5509858"/>
                  <a:gd name="connsiteX38" fmla="*/ 2413618 w 2615000"/>
                  <a:gd name="connsiteY38" fmla="*/ 5435822 h 5509858"/>
                  <a:gd name="connsiteX39" fmla="*/ 2435829 w 2615000"/>
                  <a:gd name="connsiteY39" fmla="*/ 5421015 h 5509858"/>
                  <a:gd name="connsiteX40" fmla="*/ 2458040 w 2615000"/>
                  <a:gd name="connsiteY40" fmla="*/ 5403246 h 5509858"/>
                  <a:gd name="connsiteX41" fmla="*/ 2480252 w 2615000"/>
                  <a:gd name="connsiteY41" fmla="*/ 5385477 h 5509858"/>
                  <a:gd name="connsiteX42" fmla="*/ 2498020 w 2615000"/>
                  <a:gd name="connsiteY42" fmla="*/ 5363265 h 5509858"/>
                  <a:gd name="connsiteX43" fmla="*/ 2515789 w 2615000"/>
                  <a:gd name="connsiteY43" fmla="*/ 5341054 h 5509858"/>
                  <a:gd name="connsiteX44" fmla="*/ 2530597 w 2615000"/>
                  <a:gd name="connsiteY44" fmla="*/ 5318843 h 5509858"/>
                  <a:gd name="connsiteX45" fmla="*/ 2542443 w 2615000"/>
                  <a:gd name="connsiteY45" fmla="*/ 5293670 h 5509858"/>
                  <a:gd name="connsiteX46" fmla="*/ 2552808 w 2615000"/>
                  <a:gd name="connsiteY46" fmla="*/ 5267017 h 5509858"/>
                  <a:gd name="connsiteX47" fmla="*/ 2557250 w 2615000"/>
                  <a:gd name="connsiteY47" fmla="*/ 5238883 h 5509858"/>
                  <a:gd name="connsiteX48" fmla="*/ 2561692 w 2615000"/>
                  <a:gd name="connsiteY48" fmla="*/ 5209268 h 5509858"/>
                  <a:gd name="connsiteX49" fmla="*/ 2564654 w 2615000"/>
                  <a:gd name="connsiteY49" fmla="*/ 5179653 h 5509858"/>
                  <a:gd name="connsiteX50" fmla="*/ 2564654 w 2615000"/>
                  <a:gd name="connsiteY50" fmla="*/ 331688 h 5509858"/>
                  <a:gd name="connsiteX51" fmla="*/ 2561692 w 2615000"/>
                  <a:gd name="connsiteY51" fmla="*/ 302073 h 5509858"/>
                  <a:gd name="connsiteX52" fmla="*/ 2557250 w 2615000"/>
                  <a:gd name="connsiteY52" fmla="*/ 272458 h 5509858"/>
                  <a:gd name="connsiteX53" fmla="*/ 2552808 w 2615000"/>
                  <a:gd name="connsiteY53" fmla="*/ 244324 h 5509858"/>
                  <a:gd name="connsiteX54" fmla="*/ 2542443 w 2615000"/>
                  <a:gd name="connsiteY54" fmla="*/ 217671 h 5509858"/>
                  <a:gd name="connsiteX55" fmla="*/ 2530597 w 2615000"/>
                  <a:gd name="connsiteY55" fmla="*/ 192498 h 5509858"/>
                  <a:gd name="connsiteX56" fmla="*/ 2515789 w 2615000"/>
                  <a:gd name="connsiteY56" fmla="*/ 167325 h 5509858"/>
                  <a:gd name="connsiteX57" fmla="*/ 2498020 w 2615000"/>
                  <a:gd name="connsiteY57" fmla="*/ 145114 h 5509858"/>
                  <a:gd name="connsiteX58" fmla="*/ 2480252 w 2615000"/>
                  <a:gd name="connsiteY58" fmla="*/ 124384 h 5509858"/>
                  <a:gd name="connsiteX59" fmla="*/ 2458040 w 2615000"/>
                  <a:gd name="connsiteY59" fmla="*/ 105134 h 5509858"/>
                  <a:gd name="connsiteX60" fmla="*/ 2435829 w 2615000"/>
                  <a:gd name="connsiteY60" fmla="*/ 90327 h 5509858"/>
                  <a:gd name="connsiteX61" fmla="*/ 2413618 w 2615000"/>
                  <a:gd name="connsiteY61" fmla="*/ 75519 h 5509858"/>
                  <a:gd name="connsiteX62" fmla="*/ 2385484 w 2615000"/>
                  <a:gd name="connsiteY62" fmla="*/ 62192 h 5509858"/>
                  <a:gd name="connsiteX63" fmla="*/ 2360311 w 2615000"/>
                  <a:gd name="connsiteY63" fmla="*/ 53308 h 5509858"/>
                  <a:gd name="connsiteX64" fmla="*/ 2330696 w 2615000"/>
                  <a:gd name="connsiteY64" fmla="*/ 45904 h 5509858"/>
                  <a:gd name="connsiteX65" fmla="*/ 2304042 w 2615000"/>
                  <a:gd name="connsiteY65" fmla="*/ 39981 h 5509858"/>
                  <a:gd name="connsiteX66" fmla="*/ 2272947 w 2615000"/>
                  <a:gd name="connsiteY66" fmla="*/ 39981 h 5509858"/>
                  <a:gd name="connsiteX67" fmla="*/ 2061200 w 2615000"/>
                  <a:gd name="connsiteY67" fmla="*/ 39981 h 5509858"/>
                  <a:gd name="connsiteX68" fmla="*/ 2049354 w 2615000"/>
                  <a:gd name="connsiteY68" fmla="*/ 39981 h 5509858"/>
                  <a:gd name="connsiteX69" fmla="*/ 2038989 w 2615000"/>
                  <a:gd name="connsiteY69" fmla="*/ 42943 h 5509858"/>
                  <a:gd name="connsiteX70" fmla="*/ 2028623 w 2615000"/>
                  <a:gd name="connsiteY70" fmla="*/ 47385 h 5509858"/>
                  <a:gd name="connsiteX71" fmla="*/ 2021220 w 2615000"/>
                  <a:gd name="connsiteY71" fmla="*/ 54789 h 5509858"/>
                  <a:gd name="connsiteX72" fmla="*/ 2013816 w 2615000"/>
                  <a:gd name="connsiteY72" fmla="*/ 62192 h 5509858"/>
                  <a:gd name="connsiteX73" fmla="*/ 2009374 w 2615000"/>
                  <a:gd name="connsiteY73" fmla="*/ 72558 h 5509858"/>
                  <a:gd name="connsiteX74" fmla="*/ 2006412 w 2615000"/>
                  <a:gd name="connsiteY74" fmla="*/ 82923 h 5509858"/>
                  <a:gd name="connsiteX75" fmla="*/ 2006412 w 2615000"/>
                  <a:gd name="connsiteY75" fmla="*/ 94769 h 5509858"/>
                  <a:gd name="connsiteX76" fmla="*/ 2004932 w 2615000"/>
                  <a:gd name="connsiteY76" fmla="*/ 109576 h 5509858"/>
                  <a:gd name="connsiteX77" fmla="*/ 2004932 w 2615000"/>
                  <a:gd name="connsiteY77" fmla="*/ 124384 h 5509858"/>
                  <a:gd name="connsiteX78" fmla="*/ 1994566 w 2615000"/>
                  <a:gd name="connsiteY78" fmla="*/ 152518 h 5509858"/>
                  <a:gd name="connsiteX79" fmla="*/ 1982720 w 2615000"/>
                  <a:gd name="connsiteY79" fmla="*/ 177691 h 5509858"/>
                  <a:gd name="connsiteX80" fmla="*/ 1961990 w 2615000"/>
                  <a:gd name="connsiteY80" fmla="*/ 199902 h 5509858"/>
                  <a:gd name="connsiteX81" fmla="*/ 1939778 w 2615000"/>
                  <a:gd name="connsiteY81" fmla="*/ 217671 h 5509858"/>
                  <a:gd name="connsiteX82" fmla="*/ 1914606 w 2615000"/>
                  <a:gd name="connsiteY82" fmla="*/ 232478 h 5509858"/>
                  <a:gd name="connsiteX83" fmla="*/ 1887952 w 2615000"/>
                  <a:gd name="connsiteY83" fmla="*/ 239882 h 5509858"/>
                  <a:gd name="connsiteX84" fmla="*/ 1873145 w 2615000"/>
                  <a:gd name="connsiteY84" fmla="*/ 241363 h 5509858"/>
                  <a:gd name="connsiteX85" fmla="*/ 1856857 w 2615000"/>
                  <a:gd name="connsiteY85" fmla="*/ 241363 h 5509858"/>
                  <a:gd name="connsiteX86" fmla="*/ 756662 w 2615000"/>
                  <a:gd name="connsiteY86" fmla="*/ 241363 h 5509858"/>
                  <a:gd name="connsiteX87" fmla="*/ 741854 w 2615000"/>
                  <a:gd name="connsiteY87" fmla="*/ 241363 h 5509858"/>
                  <a:gd name="connsiteX88" fmla="*/ 727047 w 2615000"/>
                  <a:gd name="connsiteY88" fmla="*/ 239882 h 5509858"/>
                  <a:gd name="connsiteX89" fmla="*/ 698912 w 2615000"/>
                  <a:gd name="connsiteY89" fmla="*/ 232478 h 5509858"/>
                  <a:gd name="connsiteX90" fmla="*/ 673740 w 2615000"/>
                  <a:gd name="connsiteY90" fmla="*/ 217671 h 5509858"/>
                  <a:gd name="connsiteX91" fmla="*/ 651528 w 2615000"/>
                  <a:gd name="connsiteY91" fmla="*/ 199902 h 5509858"/>
                  <a:gd name="connsiteX92" fmla="*/ 633759 w 2615000"/>
                  <a:gd name="connsiteY92" fmla="*/ 177691 h 5509858"/>
                  <a:gd name="connsiteX93" fmla="*/ 618952 w 2615000"/>
                  <a:gd name="connsiteY93" fmla="*/ 152518 h 5509858"/>
                  <a:gd name="connsiteX94" fmla="*/ 611548 w 2615000"/>
                  <a:gd name="connsiteY94" fmla="*/ 124384 h 5509858"/>
                  <a:gd name="connsiteX95" fmla="*/ 610068 w 2615000"/>
                  <a:gd name="connsiteY95" fmla="*/ 109576 h 5509858"/>
                  <a:gd name="connsiteX96" fmla="*/ 610068 w 2615000"/>
                  <a:gd name="connsiteY96" fmla="*/ 94769 h 5509858"/>
                  <a:gd name="connsiteX97" fmla="*/ 607106 w 2615000"/>
                  <a:gd name="connsiteY97" fmla="*/ 82923 h 5509858"/>
                  <a:gd name="connsiteX98" fmla="*/ 604145 w 2615000"/>
                  <a:gd name="connsiteY98" fmla="*/ 72558 h 5509858"/>
                  <a:gd name="connsiteX99" fmla="*/ 599702 w 2615000"/>
                  <a:gd name="connsiteY99" fmla="*/ 62192 h 5509858"/>
                  <a:gd name="connsiteX100" fmla="*/ 592299 w 2615000"/>
                  <a:gd name="connsiteY100" fmla="*/ 54789 h 5509858"/>
                  <a:gd name="connsiteX101" fmla="*/ 584895 w 2615000"/>
                  <a:gd name="connsiteY101" fmla="*/ 47385 h 5509858"/>
                  <a:gd name="connsiteX102" fmla="*/ 574530 w 2615000"/>
                  <a:gd name="connsiteY102" fmla="*/ 42943 h 5509858"/>
                  <a:gd name="connsiteX103" fmla="*/ 564164 w 2615000"/>
                  <a:gd name="connsiteY103" fmla="*/ 39981 h 5509858"/>
                  <a:gd name="connsiteX104" fmla="*/ 555280 w 2615000"/>
                  <a:gd name="connsiteY104" fmla="*/ 39981 h 5509858"/>
                  <a:gd name="connsiteX105" fmla="*/ 340571 w 2615000"/>
                  <a:gd name="connsiteY105" fmla="*/ 39981 h 5509858"/>
                  <a:gd name="connsiteX106" fmla="*/ 315399 w 2615000"/>
                  <a:gd name="connsiteY106" fmla="*/ 0 h 5509858"/>
                  <a:gd name="connsiteX107" fmla="*/ 350937 w 2615000"/>
                  <a:gd name="connsiteY107" fmla="*/ 0 h 5509858"/>
                  <a:gd name="connsiteX108" fmla="*/ 2264063 w 2615000"/>
                  <a:gd name="connsiteY108" fmla="*/ 0 h 5509858"/>
                  <a:gd name="connsiteX109" fmla="*/ 2301082 w 2615000"/>
                  <a:gd name="connsiteY109" fmla="*/ 0 h 5509858"/>
                  <a:gd name="connsiteX110" fmla="*/ 2335139 w 2615000"/>
                  <a:gd name="connsiteY110" fmla="*/ 5923 h 5509858"/>
                  <a:gd name="connsiteX111" fmla="*/ 2367715 w 2615000"/>
                  <a:gd name="connsiteY111" fmla="*/ 14808 h 5509858"/>
                  <a:gd name="connsiteX112" fmla="*/ 2400292 w 2615000"/>
                  <a:gd name="connsiteY112" fmla="*/ 28134 h 5509858"/>
                  <a:gd name="connsiteX113" fmla="*/ 2429906 w 2615000"/>
                  <a:gd name="connsiteY113" fmla="*/ 42942 h 5509858"/>
                  <a:gd name="connsiteX114" fmla="*/ 2461002 w 2615000"/>
                  <a:gd name="connsiteY114" fmla="*/ 60711 h 5509858"/>
                  <a:gd name="connsiteX115" fmla="*/ 2487656 w 2615000"/>
                  <a:gd name="connsiteY115" fmla="*/ 79960 h 5509858"/>
                  <a:gd name="connsiteX116" fmla="*/ 2512828 w 2615000"/>
                  <a:gd name="connsiteY116" fmla="*/ 102172 h 5509858"/>
                  <a:gd name="connsiteX117" fmla="*/ 2535040 w 2615000"/>
                  <a:gd name="connsiteY117" fmla="*/ 127344 h 5509858"/>
                  <a:gd name="connsiteX118" fmla="*/ 2554289 w 2615000"/>
                  <a:gd name="connsiteY118" fmla="*/ 155479 h 5509858"/>
                  <a:gd name="connsiteX119" fmla="*/ 2572058 w 2615000"/>
                  <a:gd name="connsiteY119" fmla="*/ 182132 h 5509858"/>
                  <a:gd name="connsiteX120" fmla="*/ 2586866 w 2615000"/>
                  <a:gd name="connsiteY120" fmla="*/ 214708 h 5509858"/>
                  <a:gd name="connsiteX121" fmla="*/ 2600192 w 2615000"/>
                  <a:gd name="connsiteY121" fmla="*/ 244323 h 5509858"/>
                  <a:gd name="connsiteX122" fmla="*/ 2607596 w 2615000"/>
                  <a:gd name="connsiteY122" fmla="*/ 279861 h 5509858"/>
                  <a:gd name="connsiteX123" fmla="*/ 2612038 w 2615000"/>
                  <a:gd name="connsiteY123" fmla="*/ 313918 h 5509858"/>
                  <a:gd name="connsiteX124" fmla="*/ 2615000 w 2615000"/>
                  <a:gd name="connsiteY124" fmla="*/ 349456 h 5509858"/>
                  <a:gd name="connsiteX125" fmla="*/ 2615000 w 2615000"/>
                  <a:gd name="connsiteY125" fmla="*/ 5161883 h 5509858"/>
                  <a:gd name="connsiteX126" fmla="*/ 2612038 w 2615000"/>
                  <a:gd name="connsiteY126" fmla="*/ 5195940 h 5509858"/>
                  <a:gd name="connsiteX127" fmla="*/ 2607596 w 2615000"/>
                  <a:gd name="connsiteY127" fmla="*/ 5231478 h 5509858"/>
                  <a:gd name="connsiteX128" fmla="*/ 2600192 w 2615000"/>
                  <a:gd name="connsiteY128" fmla="*/ 5264054 h 5509858"/>
                  <a:gd name="connsiteX129" fmla="*/ 2586866 w 2615000"/>
                  <a:gd name="connsiteY129" fmla="*/ 5296631 h 5509858"/>
                  <a:gd name="connsiteX130" fmla="*/ 2572058 w 2615000"/>
                  <a:gd name="connsiteY130" fmla="*/ 5329207 h 5509858"/>
                  <a:gd name="connsiteX131" fmla="*/ 2554289 w 2615000"/>
                  <a:gd name="connsiteY131" fmla="*/ 5355861 h 5509858"/>
                  <a:gd name="connsiteX132" fmla="*/ 2535040 w 2615000"/>
                  <a:gd name="connsiteY132" fmla="*/ 5383995 h 5509858"/>
                  <a:gd name="connsiteX133" fmla="*/ 2512828 w 2615000"/>
                  <a:gd name="connsiteY133" fmla="*/ 5407687 h 5509858"/>
                  <a:gd name="connsiteX134" fmla="*/ 2487656 w 2615000"/>
                  <a:gd name="connsiteY134" fmla="*/ 5431379 h 5509858"/>
                  <a:gd name="connsiteX135" fmla="*/ 2461002 w 2615000"/>
                  <a:gd name="connsiteY135" fmla="*/ 5450628 h 5509858"/>
                  <a:gd name="connsiteX136" fmla="*/ 2429906 w 2615000"/>
                  <a:gd name="connsiteY136" fmla="*/ 5468397 h 5509858"/>
                  <a:gd name="connsiteX137" fmla="*/ 2400292 w 2615000"/>
                  <a:gd name="connsiteY137" fmla="*/ 5483205 h 5509858"/>
                  <a:gd name="connsiteX138" fmla="*/ 2367715 w 2615000"/>
                  <a:gd name="connsiteY138" fmla="*/ 5495051 h 5509858"/>
                  <a:gd name="connsiteX139" fmla="*/ 2335139 w 2615000"/>
                  <a:gd name="connsiteY139" fmla="*/ 5502455 h 5509858"/>
                  <a:gd name="connsiteX140" fmla="*/ 2301082 w 2615000"/>
                  <a:gd name="connsiteY140" fmla="*/ 5508378 h 5509858"/>
                  <a:gd name="connsiteX141" fmla="*/ 2264063 w 2615000"/>
                  <a:gd name="connsiteY141" fmla="*/ 5509858 h 5509858"/>
                  <a:gd name="connsiteX142" fmla="*/ 350937 w 2615000"/>
                  <a:gd name="connsiteY142" fmla="*/ 5509858 h 5509858"/>
                  <a:gd name="connsiteX143" fmla="*/ 315399 w 2615000"/>
                  <a:gd name="connsiteY143" fmla="*/ 5508378 h 5509858"/>
                  <a:gd name="connsiteX144" fmla="*/ 281342 w 2615000"/>
                  <a:gd name="connsiteY144" fmla="*/ 5502455 h 5509858"/>
                  <a:gd name="connsiteX145" fmla="*/ 245804 w 2615000"/>
                  <a:gd name="connsiteY145" fmla="*/ 5495051 h 5509858"/>
                  <a:gd name="connsiteX146" fmla="*/ 213228 w 2615000"/>
                  <a:gd name="connsiteY146" fmla="*/ 5483205 h 5509858"/>
                  <a:gd name="connsiteX147" fmla="*/ 183613 w 2615000"/>
                  <a:gd name="connsiteY147" fmla="*/ 5468397 h 5509858"/>
                  <a:gd name="connsiteX148" fmla="*/ 153998 w 2615000"/>
                  <a:gd name="connsiteY148" fmla="*/ 5450628 h 5509858"/>
                  <a:gd name="connsiteX149" fmla="*/ 128825 w 2615000"/>
                  <a:gd name="connsiteY149" fmla="*/ 5431379 h 5509858"/>
                  <a:gd name="connsiteX150" fmla="*/ 103653 w 2615000"/>
                  <a:gd name="connsiteY150" fmla="*/ 5407687 h 5509858"/>
                  <a:gd name="connsiteX151" fmla="*/ 78480 w 2615000"/>
                  <a:gd name="connsiteY151" fmla="*/ 5383995 h 5509858"/>
                  <a:gd name="connsiteX152" fmla="*/ 59230 w 2615000"/>
                  <a:gd name="connsiteY152" fmla="*/ 5355861 h 5509858"/>
                  <a:gd name="connsiteX153" fmla="*/ 41461 w 2615000"/>
                  <a:gd name="connsiteY153" fmla="*/ 5329207 h 5509858"/>
                  <a:gd name="connsiteX154" fmla="*/ 26654 w 2615000"/>
                  <a:gd name="connsiteY154" fmla="*/ 5296631 h 5509858"/>
                  <a:gd name="connsiteX155" fmla="*/ 16288 w 2615000"/>
                  <a:gd name="connsiteY155" fmla="*/ 5264054 h 5509858"/>
                  <a:gd name="connsiteX156" fmla="*/ 7404 w 2615000"/>
                  <a:gd name="connsiteY156" fmla="*/ 5231478 h 5509858"/>
                  <a:gd name="connsiteX157" fmla="*/ 1481 w 2615000"/>
                  <a:gd name="connsiteY157" fmla="*/ 5195940 h 5509858"/>
                  <a:gd name="connsiteX158" fmla="*/ 0 w 2615000"/>
                  <a:gd name="connsiteY158" fmla="*/ 5161883 h 5509858"/>
                  <a:gd name="connsiteX159" fmla="*/ 0 w 2615000"/>
                  <a:gd name="connsiteY159" fmla="*/ 349456 h 5509858"/>
                  <a:gd name="connsiteX160" fmla="*/ 1481 w 2615000"/>
                  <a:gd name="connsiteY160" fmla="*/ 313918 h 5509858"/>
                  <a:gd name="connsiteX161" fmla="*/ 7404 w 2615000"/>
                  <a:gd name="connsiteY161" fmla="*/ 279861 h 5509858"/>
                  <a:gd name="connsiteX162" fmla="*/ 16288 w 2615000"/>
                  <a:gd name="connsiteY162" fmla="*/ 244323 h 5509858"/>
                  <a:gd name="connsiteX163" fmla="*/ 26654 w 2615000"/>
                  <a:gd name="connsiteY163" fmla="*/ 214708 h 5509858"/>
                  <a:gd name="connsiteX164" fmla="*/ 41461 w 2615000"/>
                  <a:gd name="connsiteY164" fmla="*/ 182132 h 5509858"/>
                  <a:gd name="connsiteX165" fmla="*/ 59230 w 2615000"/>
                  <a:gd name="connsiteY165" fmla="*/ 155479 h 5509858"/>
                  <a:gd name="connsiteX166" fmla="*/ 78480 w 2615000"/>
                  <a:gd name="connsiteY166" fmla="*/ 127344 h 5509858"/>
                  <a:gd name="connsiteX167" fmla="*/ 103653 w 2615000"/>
                  <a:gd name="connsiteY167" fmla="*/ 102172 h 5509858"/>
                  <a:gd name="connsiteX168" fmla="*/ 128825 w 2615000"/>
                  <a:gd name="connsiteY168" fmla="*/ 79960 h 5509858"/>
                  <a:gd name="connsiteX169" fmla="*/ 153998 w 2615000"/>
                  <a:gd name="connsiteY169" fmla="*/ 60711 h 5509858"/>
                  <a:gd name="connsiteX170" fmla="*/ 183613 w 2615000"/>
                  <a:gd name="connsiteY170" fmla="*/ 42942 h 5509858"/>
                  <a:gd name="connsiteX171" fmla="*/ 213228 w 2615000"/>
                  <a:gd name="connsiteY171" fmla="*/ 28134 h 5509858"/>
                  <a:gd name="connsiteX172" fmla="*/ 245804 w 2615000"/>
                  <a:gd name="connsiteY172" fmla="*/ 14808 h 5509858"/>
                  <a:gd name="connsiteX173" fmla="*/ 281342 w 2615000"/>
                  <a:gd name="connsiteY173" fmla="*/ 5923 h 5509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</a:cxnLst>
                <a:rect l="l" t="t" r="r" b="b"/>
                <a:pathLst>
                  <a:path w="2615000" h="5509858">
                    <a:moveTo>
                      <a:pt x="310957" y="39981"/>
                    </a:moveTo>
                    <a:lnTo>
                      <a:pt x="282822" y="45904"/>
                    </a:lnTo>
                    <a:lnTo>
                      <a:pt x="256169" y="53308"/>
                    </a:lnTo>
                    <a:lnTo>
                      <a:pt x="228035" y="62192"/>
                    </a:lnTo>
                    <a:lnTo>
                      <a:pt x="202862" y="75519"/>
                    </a:lnTo>
                    <a:lnTo>
                      <a:pt x="179170" y="90327"/>
                    </a:lnTo>
                    <a:lnTo>
                      <a:pt x="156959" y="105134"/>
                    </a:lnTo>
                    <a:lnTo>
                      <a:pt x="136228" y="124384"/>
                    </a:lnTo>
                    <a:lnTo>
                      <a:pt x="116979" y="145114"/>
                    </a:lnTo>
                    <a:lnTo>
                      <a:pt x="99210" y="167325"/>
                    </a:lnTo>
                    <a:lnTo>
                      <a:pt x="85883" y="192498"/>
                    </a:lnTo>
                    <a:lnTo>
                      <a:pt x="74037" y="217671"/>
                    </a:lnTo>
                    <a:lnTo>
                      <a:pt x="63672" y="244324"/>
                    </a:lnTo>
                    <a:lnTo>
                      <a:pt x="56268" y="272458"/>
                    </a:lnTo>
                    <a:lnTo>
                      <a:pt x="51826" y="302073"/>
                    </a:lnTo>
                    <a:lnTo>
                      <a:pt x="48864" y="331688"/>
                    </a:lnTo>
                    <a:lnTo>
                      <a:pt x="48864" y="5179653"/>
                    </a:lnTo>
                    <a:lnTo>
                      <a:pt x="51826" y="5209268"/>
                    </a:lnTo>
                    <a:lnTo>
                      <a:pt x="56268" y="5238883"/>
                    </a:lnTo>
                    <a:lnTo>
                      <a:pt x="63672" y="5267017"/>
                    </a:lnTo>
                    <a:lnTo>
                      <a:pt x="74037" y="5293670"/>
                    </a:lnTo>
                    <a:lnTo>
                      <a:pt x="85883" y="5318843"/>
                    </a:lnTo>
                    <a:lnTo>
                      <a:pt x="99210" y="5341054"/>
                    </a:lnTo>
                    <a:lnTo>
                      <a:pt x="116979" y="5363265"/>
                    </a:lnTo>
                    <a:lnTo>
                      <a:pt x="136228" y="5385477"/>
                    </a:lnTo>
                    <a:lnTo>
                      <a:pt x="156959" y="5403246"/>
                    </a:lnTo>
                    <a:lnTo>
                      <a:pt x="179170" y="5421015"/>
                    </a:lnTo>
                    <a:lnTo>
                      <a:pt x="202862" y="5435822"/>
                    </a:lnTo>
                    <a:lnTo>
                      <a:pt x="228035" y="5447668"/>
                    </a:lnTo>
                    <a:lnTo>
                      <a:pt x="256169" y="5458033"/>
                    </a:lnTo>
                    <a:lnTo>
                      <a:pt x="282822" y="5465437"/>
                    </a:lnTo>
                    <a:lnTo>
                      <a:pt x="310957" y="5468399"/>
                    </a:lnTo>
                    <a:lnTo>
                      <a:pt x="340571" y="5469879"/>
                    </a:lnTo>
                    <a:lnTo>
                      <a:pt x="2272947" y="5469879"/>
                    </a:lnTo>
                    <a:lnTo>
                      <a:pt x="2304042" y="5468399"/>
                    </a:lnTo>
                    <a:lnTo>
                      <a:pt x="2330696" y="5465437"/>
                    </a:lnTo>
                    <a:lnTo>
                      <a:pt x="2360311" y="5458033"/>
                    </a:lnTo>
                    <a:lnTo>
                      <a:pt x="2385484" y="5447668"/>
                    </a:lnTo>
                    <a:lnTo>
                      <a:pt x="2413618" y="5435822"/>
                    </a:lnTo>
                    <a:lnTo>
                      <a:pt x="2435829" y="5421015"/>
                    </a:lnTo>
                    <a:lnTo>
                      <a:pt x="2458040" y="5403246"/>
                    </a:lnTo>
                    <a:lnTo>
                      <a:pt x="2480252" y="5385477"/>
                    </a:lnTo>
                    <a:lnTo>
                      <a:pt x="2498020" y="5363265"/>
                    </a:lnTo>
                    <a:lnTo>
                      <a:pt x="2515789" y="5341054"/>
                    </a:lnTo>
                    <a:lnTo>
                      <a:pt x="2530597" y="5318843"/>
                    </a:lnTo>
                    <a:lnTo>
                      <a:pt x="2542443" y="5293670"/>
                    </a:lnTo>
                    <a:lnTo>
                      <a:pt x="2552808" y="5267017"/>
                    </a:lnTo>
                    <a:lnTo>
                      <a:pt x="2557250" y="5238883"/>
                    </a:lnTo>
                    <a:lnTo>
                      <a:pt x="2561692" y="5209268"/>
                    </a:lnTo>
                    <a:lnTo>
                      <a:pt x="2564654" y="5179653"/>
                    </a:lnTo>
                    <a:lnTo>
                      <a:pt x="2564654" y="331688"/>
                    </a:lnTo>
                    <a:lnTo>
                      <a:pt x="2561692" y="302073"/>
                    </a:lnTo>
                    <a:lnTo>
                      <a:pt x="2557250" y="272458"/>
                    </a:lnTo>
                    <a:lnTo>
                      <a:pt x="2552808" y="244324"/>
                    </a:lnTo>
                    <a:lnTo>
                      <a:pt x="2542443" y="217671"/>
                    </a:lnTo>
                    <a:lnTo>
                      <a:pt x="2530597" y="192498"/>
                    </a:lnTo>
                    <a:lnTo>
                      <a:pt x="2515789" y="167325"/>
                    </a:lnTo>
                    <a:lnTo>
                      <a:pt x="2498020" y="145114"/>
                    </a:lnTo>
                    <a:lnTo>
                      <a:pt x="2480252" y="124384"/>
                    </a:lnTo>
                    <a:lnTo>
                      <a:pt x="2458040" y="105134"/>
                    </a:lnTo>
                    <a:lnTo>
                      <a:pt x="2435829" y="90327"/>
                    </a:lnTo>
                    <a:lnTo>
                      <a:pt x="2413618" y="75519"/>
                    </a:lnTo>
                    <a:lnTo>
                      <a:pt x="2385484" y="62192"/>
                    </a:lnTo>
                    <a:lnTo>
                      <a:pt x="2360311" y="53308"/>
                    </a:lnTo>
                    <a:lnTo>
                      <a:pt x="2330696" y="45904"/>
                    </a:lnTo>
                    <a:lnTo>
                      <a:pt x="2304042" y="39981"/>
                    </a:lnTo>
                    <a:lnTo>
                      <a:pt x="2272947" y="39981"/>
                    </a:lnTo>
                    <a:lnTo>
                      <a:pt x="2061200" y="39981"/>
                    </a:lnTo>
                    <a:lnTo>
                      <a:pt x="2049354" y="39981"/>
                    </a:lnTo>
                    <a:lnTo>
                      <a:pt x="2038989" y="42943"/>
                    </a:lnTo>
                    <a:lnTo>
                      <a:pt x="2028623" y="47385"/>
                    </a:lnTo>
                    <a:lnTo>
                      <a:pt x="2021220" y="54789"/>
                    </a:lnTo>
                    <a:lnTo>
                      <a:pt x="2013816" y="62192"/>
                    </a:lnTo>
                    <a:lnTo>
                      <a:pt x="2009374" y="72558"/>
                    </a:lnTo>
                    <a:lnTo>
                      <a:pt x="2006412" y="82923"/>
                    </a:lnTo>
                    <a:lnTo>
                      <a:pt x="2006412" y="94769"/>
                    </a:lnTo>
                    <a:lnTo>
                      <a:pt x="2004932" y="109576"/>
                    </a:lnTo>
                    <a:lnTo>
                      <a:pt x="2004932" y="124384"/>
                    </a:lnTo>
                    <a:lnTo>
                      <a:pt x="1994566" y="152518"/>
                    </a:lnTo>
                    <a:lnTo>
                      <a:pt x="1982720" y="177691"/>
                    </a:lnTo>
                    <a:lnTo>
                      <a:pt x="1961990" y="199902"/>
                    </a:lnTo>
                    <a:lnTo>
                      <a:pt x="1939778" y="217671"/>
                    </a:lnTo>
                    <a:lnTo>
                      <a:pt x="1914606" y="232478"/>
                    </a:lnTo>
                    <a:lnTo>
                      <a:pt x="1887952" y="239882"/>
                    </a:lnTo>
                    <a:lnTo>
                      <a:pt x="1873145" y="241363"/>
                    </a:lnTo>
                    <a:lnTo>
                      <a:pt x="1856857" y="241363"/>
                    </a:lnTo>
                    <a:lnTo>
                      <a:pt x="756662" y="241363"/>
                    </a:lnTo>
                    <a:lnTo>
                      <a:pt x="741854" y="241363"/>
                    </a:lnTo>
                    <a:lnTo>
                      <a:pt x="727047" y="239882"/>
                    </a:lnTo>
                    <a:lnTo>
                      <a:pt x="698912" y="232478"/>
                    </a:lnTo>
                    <a:lnTo>
                      <a:pt x="673740" y="217671"/>
                    </a:lnTo>
                    <a:lnTo>
                      <a:pt x="651528" y="199902"/>
                    </a:lnTo>
                    <a:lnTo>
                      <a:pt x="633759" y="177691"/>
                    </a:lnTo>
                    <a:lnTo>
                      <a:pt x="618952" y="152518"/>
                    </a:lnTo>
                    <a:lnTo>
                      <a:pt x="611548" y="124384"/>
                    </a:lnTo>
                    <a:lnTo>
                      <a:pt x="610068" y="109576"/>
                    </a:lnTo>
                    <a:lnTo>
                      <a:pt x="610068" y="94769"/>
                    </a:lnTo>
                    <a:lnTo>
                      <a:pt x="607106" y="82923"/>
                    </a:lnTo>
                    <a:lnTo>
                      <a:pt x="604145" y="72558"/>
                    </a:lnTo>
                    <a:lnTo>
                      <a:pt x="599702" y="62192"/>
                    </a:lnTo>
                    <a:lnTo>
                      <a:pt x="592299" y="54789"/>
                    </a:lnTo>
                    <a:lnTo>
                      <a:pt x="584895" y="47385"/>
                    </a:lnTo>
                    <a:lnTo>
                      <a:pt x="574530" y="42943"/>
                    </a:lnTo>
                    <a:lnTo>
                      <a:pt x="564164" y="39981"/>
                    </a:lnTo>
                    <a:lnTo>
                      <a:pt x="555280" y="39981"/>
                    </a:lnTo>
                    <a:lnTo>
                      <a:pt x="340571" y="39981"/>
                    </a:lnTo>
                    <a:close/>
                    <a:moveTo>
                      <a:pt x="315399" y="0"/>
                    </a:moveTo>
                    <a:lnTo>
                      <a:pt x="350937" y="0"/>
                    </a:lnTo>
                    <a:lnTo>
                      <a:pt x="2264063" y="0"/>
                    </a:lnTo>
                    <a:lnTo>
                      <a:pt x="2301082" y="0"/>
                    </a:lnTo>
                    <a:lnTo>
                      <a:pt x="2335139" y="5923"/>
                    </a:lnTo>
                    <a:lnTo>
                      <a:pt x="2367715" y="14808"/>
                    </a:lnTo>
                    <a:lnTo>
                      <a:pt x="2400292" y="28134"/>
                    </a:lnTo>
                    <a:lnTo>
                      <a:pt x="2429906" y="42942"/>
                    </a:lnTo>
                    <a:lnTo>
                      <a:pt x="2461002" y="60711"/>
                    </a:lnTo>
                    <a:lnTo>
                      <a:pt x="2487656" y="79960"/>
                    </a:lnTo>
                    <a:lnTo>
                      <a:pt x="2512828" y="102172"/>
                    </a:lnTo>
                    <a:lnTo>
                      <a:pt x="2535040" y="127344"/>
                    </a:lnTo>
                    <a:lnTo>
                      <a:pt x="2554289" y="155479"/>
                    </a:lnTo>
                    <a:lnTo>
                      <a:pt x="2572058" y="182132"/>
                    </a:lnTo>
                    <a:lnTo>
                      <a:pt x="2586866" y="214708"/>
                    </a:lnTo>
                    <a:lnTo>
                      <a:pt x="2600192" y="244323"/>
                    </a:lnTo>
                    <a:lnTo>
                      <a:pt x="2607596" y="279861"/>
                    </a:lnTo>
                    <a:lnTo>
                      <a:pt x="2612038" y="313918"/>
                    </a:lnTo>
                    <a:lnTo>
                      <a:pt x="2615000" y="349456"/>
                    </a:lnTo>
                    <a:lnTo>
                      <a:pt x="2615000" y="5161883"/>
                    </a:lnTo>
                    <a:lnTo>
                      <a:pt x="2612038" y="5195940"/>
                    </a:lnTo>
                    <a:lnTo>
                      <a:pt x="2607596" y="5231478"/>
                    </a:lnTo>
                    <a:lnTo>
                      <a:pt x="2600192" y="5264054"/>
                    </a:lnTo>
                    <a:lnTo>
                      <a:pt x="2586866" y="5296631"/>
                    </a:lnTo>
                    <a:lnTo>
                      <a:pt x="2572058" y="5329207"/>
                    </a:lnTo>
                    <a:lnTo>
                      <a:pt x="2554289" y="5355861"/>
                    </a:lnTo>
                    <a:lnTo>
                      <a:pt x="2535040" y="5383995"/>
                    </a:lnTo>
                    <a:lnTo>
                      <a:pt x="2512828" y="5407687"/>
                    </a:lnTo>
                    <a:lnTo>
                      <a:pt x="2487656" y="5431379"/>
                    </a:lnTo>
                    <a:lnTo>
                      <a:pt x="2461002" y="5450628"/>
                    </a:lnTo>
                    <a:lnTo>
                      <a:pt x="2429906" y="5468397"/>
                    </a:lnTo>
                    <a:lnTo>
                      <a:pt x="2400292" y="5483205"/>
                    </a:lnTo>
                    <a:lnTo>
                      <a:pt x="2367715" y="5495051"/>
                    </a:lnTo>
                    <a:lnTo>
                      <a:pt x="2335139" y="5502455"/>
                    </a:lnTo>
                    <a:lnTo>
                      <a:pt x="2301082" y="5508378"/>
                    </a:lnTo>
                    <a:lnTo>
                      <a:pt x="2264063" y="5509858"/>
                    </a:lnTo>
                    <a:lnTo>
                      <a:pt x="350937" y="5509858"/>
                    </a:lnTo>
                    <a:lnTo>
                      <a:pt x="315399" y="5508378"/>
                    </a:lnTo>
                    <a:lnTo>
                      <a:pt x="281342" y="5502455"/>
                    </a:lnTo>
                    <a:lnTo>
                      <a:pt x="245804" y="5495051"/>
                    </a:lnTo>
                    <a:lnTo>
                      <a:pt x="213228" y="5483205"/>
                    </a:lnTo>
                    <a:lnTo>
                      <a:pt x="183613" y="5468397"/>
                    </a:lnTo>
                    <a:lnTo>
                      <a:pt x="153998" y="5450628"/>
                    </a:lnTo>
                    <a:lnTo>
                      <a:pt x="128825" y="5431379"/>
                    </a:lnTo>
                    <a:lnTo>
                      <a:pt x="103653" y="5407687"/>
                    </a:lnTo>
                    <a:lnTo>
                      <a:pt x="78480" y="5383995"/>
                    </a:lnTo>
                    <a:lnTo>
                      <a:pt x="59230" y="5355861"/>
                    </a:lnTo>
                    <a:lnTo>
                      <a:pt x="41461" y="5329207"/>
                    </a:lnTo>
                    <a:lnTo>
                      <a:pt x="26654" y="5296631"/>
                    </a:lnTo>
                    <a:lnTo>
                      <a:pt x="16288" y="5264054"/>
                    </a:lnTo>
                    <a:lnTo>
                      <a:pt x="7404" y="5231478"/>
                    </a:lnTo>
                    <a:lnTo>
                      <a:pt x="1481" y="5195940"/>
                    </a:lnTo>
                    <a:lnTo>
                      <a:pt x="0" y="5161883"/>
                    </a:lnTo>
                    <a:lnTo>
                      <a:pt x="0" y="349456"/>
                    </a:lnTo>
                    <a:lnTo>
                      <a:pt x="1481" y="313918"/>
                    </a:lnTo>
                    <a:lnTo>
                      <a:pt x="7404" y="279861"/>
                    </a:lnTo>
                    <a:lnTo>
                      <a:pt x="16288" y="244323"/>
                    </a:lnTo>
                    <a:lnTo>
                      <a:pt x="26654" y="214708"/>
                    </a:lnTo>
                    <a:lnTo>
                      <a:pt x="41461" y="182132"/>
                    </a:lnTo>
                    <a:lnTo>
                      <a:pt x="59230" y="155479"/>
                    </a:lnTo>
                    <a:lnTo>
                      <a:pt x="78480" y="127344"/>
                    </a:lnTo>
                    <a:lnTo>
                      <a:pt x="103653" y="102172"/>
                    </a:lnTo>
                    <a:lnTo>
                      <a:pt x="128825" y="79960"/>
                    </a:lnTo>
                    <a:lnTo>
                      <a:pt x="153998" y="60711"/>
                    </a:lnTo>
                    <a:lnTo>
                      <a:pt x="183613" y="42942"/>
                    </a:lnTo>
                    <a:lnTo>
                      <a:pt x="213228" y="28134"/>
                    </a:lnTo>
                    <a:lnTo>
                      <a:pt x="245804" y="14808"/>
                    </a:lnTo>
                    <a:lnTo>
                      <a:pt x="281342" y="59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35" name="Freeform 19">
                <a:extLst>
                  <a:ext uri="{FF2B5EF4-FFF2-40B4-BE49-F238E27FC236}">
                    <a16:creationId xmlns:a16="http://schemas.microsoft.com/office/drawing/2014/main" id="{16EDA03B-1817-1771-B100-A347948A23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6696" y="764397"/>
                <a:ext cx="347976" cy="37019"/>
              </a:xfrm>
              <a:custGeom>
                <a:avLst/>
                <a:gdLst>
                  <a:gd name="T0" fmla="*/ 222 w 235"/>
                  <a:gd name="T1" fmla="*/ 25 h 25"/>
                  <a:gd name="T2" fmla="*/ 11 w 235"/>
                  <a:gd name="T3" fmla="*/ 25 h 25"/>
                  <a:gd name="T4" fmla="*/ 11 w 235"/>
                  <a:gd name="T5" fmla="*/ 25 h 25"/>
                  <a:gd name="T6" fmla="*/ 8 w 235"/>
                  <a:gd name="T7" fmla="*/ 23 h 25"/>
                  <a:gd name="T8" fmla="*/ 3 w 235"/>
                  <a:gd name="T9" fmla="*/ 22 h 25"/>
                  <a:gd name="T10" fmla="*/ 1 w 235"/>
                  <a:gd name="T11" fmla="*/ 17 h 25"/>
                  <a:gd name="T12" fmla="*/ 0 w 235"/>
                  <a:gd name="T13" fmla="*/ 12 h 25"/>
                  <a:gd name="T14" fmla="*/ 0 w 235"/>
                  <a:gd name="T15" fmla="*/ 12 h 25"/>
                  <a:gd name="T16" fmla="*/ 0 w 235"/>
                  <a:gd name="T17" fmla="*/ 12 h 25"/>
                  <a:gd name="T18" fmla="*/ 1 w 235"/>
                  <a:gd name="T19" fmla="*/ 8 h 25"/>
                  <a:gd name="T20" fmla="*/ 3 w 235"/>
                  <a:gd name="T21" fmla="*/ 3 h 25"/>
                  <a:gd name="T22" fmla="*/ 8 w 235"/>
                  <a:gd name="T23" fmla="*/ 2 h 25"/>
                  <a:gd name="T24" fmla="*/ 11 w 235"/>
                  <a:gd name="T25" fmla="*/ 0 h 25"/>
                  <a:gd name="T26" fmla="*/ 222 w 235"/>
                  <a:gd name="T27" fmla="*/ 0 h 25"/>
                  <a:gd name="T28" fmla="*/ 222 w 235"/>
                  <a:gd name="T29" fmla="*/ 0 h 25"/>
                  <a:gd name="T30" fmla="*/ 227 w 235"/>
                  <a:gd name="T31" fmla="*/ 2 h 25"/>
                  <a:gd name="T32" fmla="*/ 232 w 235"/>
                  <a:gd name="T33" fmla="*/ 3 h 25"/>
                  <a:gd name="T34" fmla="*/ 234 w 235"/>
                  <a:gd name="T35" fmla="*/ 8 h 25"/>
                  <a:gd name="T36" fmla="*/ 235 w 235"/>
                  <a:gd name="T37" fmla="*/ 12 h 25"/>
                  <a:gd name="T38" fmla="*/ 235 w 235"/>
                  <a:gd name="T39" fmla="*/ 12 h 25"/>
                  <a:gd name="T40" fmla="*/ 235 w 235"/>
                  <a:gd name="T41" fmla="*/ 12 h 25"/>
                  <a:gd name="T42" fmla="*/ 234 w 235"/>
                  <a:gd name="T43" fmla="*/ 17 h 25"/>
                  <a:gd name="T44" fmla="*/ 232 w 235"/>
                  <a:gd name="T45" fmla="*/ 22 h 25"/>
                  <a:gd name="T46" fmla="*/ 227 w 235"/>
                  <a:gd name="T47" fmla="*/ 23 h 25"/>
                  <a:gd name="T48" fmla="*/ 222 w 235"/>
                  <a:gd name="T49" fmla="*/ 25 h 25"/>
                  <a:gd name="T50" fmla="*/ 222 w 235"/>
                  <a:gd name="T51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5" h="25">
                    <a:moveTo>
                      <a:pt x="222" y="25"/>
                    </a:moveTo>
                    <a:lnTo>
                      <a:pt x="11" y="25"/>
                    </a:lnTo>
                    <a:lnTo>
                      <a:pt x="11" y="25"/>
                    </a:lnTo>
                    <a:lnTo>
                      <a:pt x="8" y="23"/>
                    </a:lnTo>
                    <a:lnTo>
                      <a:pt x="3" y="22"/>
                    </a:lnTo>
                    <a:lnTo>
                      <a:pt x="1" y="17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3" y="3"/>
                    </a:lnTo>
                    <a:lnTo>
                      <a:pt x="8" y="2"/>
                    </a:lnTo>
                    <a:lnTo>
                      <a:pt x="11" y="0"/>
                    </a:lnTo>
                    <a:lnTo>
                      <a:pt x="222" y="0"/>
                    </a:lnTo>
                    <a:lnTo>
                      <a:pt x="222" y="0"/>
                    </a:lnTo>
                    <a:lnTo>
                      <a:pt x="227" y="2"/>
                    </a:lnTo>
                    <a:lnTo>
                      <a:pt x="232" y="3"/>
                    </a:lnTo>
                    <a:lnTo>
                      <a:pt x="234" y="8"/>
                    </a:lnTo>
                    <a:lnTo>
                      <a:pt x="235" y="12"/>
                    </a:lnTo>
                    <a:lnTo>
                      <a:pt x="235" y="12"/>
                    </a:lnTo>
                    <a:lnTo>
                      <a:pt x="235" y="12"/>
                    </a:lnTo>
                    <a:lnTo>
                      <a:pt x="234" y="17"/>
                    </a:lnTo>
                    <a:lnTo>
                      <a:pt x="232" y="22"/>
                    </a:lnTo>
                    <a:lnTo>
                      <a:pt x="227" y="23"/>
                    </a:lnTo>
                    <a:lnTo>
                      <a:pt x="222" y="25"/>
                    </a:lnTo>
                    <a:lnTo>
                      <a:pt x="222" y="25"/>
                    </a:lnTo>
                    <a:close/>
                  </a:path>
                </a:pathLst>
              </a:custGeom>
              <a:solidFill>
                <a:srgbClr val="17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20">
                <a:extLst>
                  <a:ext uri="{FF2B5EF4-FFF2-40B4-BE49-F238E27FC236}">
                    <a16:creationId xmlns:a16="http://schemas.microsoft.com/office/drawing/2014/main" id="{6D78E524-3F3E-1066-1A5B-D567893B8F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594" y="742185"/>
                <a:ext cx="81442" cy="81442"/>
              </a:xfrm>
              <a:custGeom>
                <a:avLst/>
                <a:gdLst>
                  <a:gd name="T0" fmla="*/ 55 w 55"/>
                  <a:gd name="T1" fmla="*/ 27 h 55"/>
                  <a:gd name="T2" fmla="*/ 55 w 55"/>
                  <a:gd name="T3" fmla="*/ 27 h 55"/>
                  <a:gd name="T4" fmla="*/ 54 w 55"/>
                  <a:gd name="T5" fmla="*/ 33 h 55"/>
                  <a:gd name="T6" fmla="*/ 52 w 55"/>
                  <a:gd name="T7" fmla="*/ 38 h 55"/>
                  <a:gd name="T8" fmla="*/ 50 w 55"/>
                  <a:gd name="T9" fmla="*/ 42 h 55"/>
                  <a:gd name="T10" fmla="*/ 47 w 55"/>
                  <a:gd name="T11" fmla="*/ 47 h 55"/>
                  <a:gd name="T12" fmla="*/ 42 w 55"/>
                  <a:gd name="T13" fmla="*/ 50 h 55"/>
                  <a:gd name="T14" fmla="*/ 38 w 55"/>
                  <a:gd name="T15" fmla="*/ 52 h 55"/>
                  <a:gd name="T16" fmla="*/ 33 w 55"/>
                  <a:gd name="T17" fmla="*/ 54 h 55"/>
                  <a:gd name="T18" fmla="*/ 27 w 55"/>
                  <a:gd name="T19" fmla="*/ 55 h 55"/>
                  <a:gd name="T20" fmla="*/ 27 w 55"/>
                  <a:gd name="T21" fmla="*/ 55 h 55"/>
                  <a:gd name="T22" fmla="*/ 22 w 55"/>
                  <a:gd name="T23" fmla="*/ 54 h 55"/>
                  <a:gd name="T24" fmla="*/ 17 w 55"/>
                  <a:gd name="T25" fmla="*/ 52 h 55"/>
                  <a:gd name="T26" fmla="*/ 11 w 55"/>
                  <a:gd name="T27" fmla="*/ 50 h 55"/>
                  <a:gd name="T28" fmla="*/ 8 w 55"/>
                  <a:gd name="T29" fmla="*/ 47 h 55"/>
                  <a:gd name="T30" fmla="*/ 5 w 55"/>
                  <a:gd name="T31" fmla="*/ 42 h 55"/>
                  <a:gd name="T32" fmla="*/ 3 w 55"/>
                  <a:gd name="T33" fmla="*/ 38 h 55"/>
                  <a:gd name="T34" fmla="*/ 1 w 55"/>
                  <a:gd name="T35" fmla="*/ 33 h 55"/>
                  <a:gd name="T36" fmla="*/ 0 w 55"/>
                  <a:gd name="T37" fmla="*/ 27 h 55"/>
                  <a:gd name="T38" fmla="*/ 0 w 55"/>
                  <a:gd name="T39" fmla="*/ 27 h 55"/>
                  <a:gd name="T40" fmla="*/ 1 w 55"/>
                  <a:gd name="T41" fmla="*/ 22 h 55"/>
                  <a:gd name="T42" fmla="*/ 3 w 55"/>
                  <a:gd name="T43" fmla="*/ 17 h 55"/>
                  <a:gd name="T44" fmla="*/ 5 w 55"/>
                  <a:gd name="T45" fmla="*/ 11 h 55"/>
                  <a:gd name="T46" fmla="*/ 8 w 55"/>
                  <a:gd name="T47" fmla="*/ 8 h 55"/>
                  <a:gd name="T48" fmla="*/ 11 w 55"/>
                  <a:gd name="T49" fmla="*/ 5 h 55"/>
                  <a:gd name="T50" fmla="*/ 17 w 55"/>
                  <a:gd name="T51" fmla="*/ 3 h 55"/>
                  <a:gd name="T52" fmla="*/ 22 w 55"/>
                  <a:gd name="T53" fmla="*/ 1 h 55"/>
                  <a:gd name="T54" fmla="*/ 27 w 55"/>
                  <a:gd name="T55" fmla="*/ 0 h 55"/>
                  <a:gd name="T56" fmla="*/ 27 w 55"/>
                  <a:gd name="T57" fmla="*/ 0 h 55"/>
                  <a:gd name="T58" fmla="*/ 33 w 55"/>
                  <a:gd name="T59" fmla="*/ 1 h 55"/>
                  <a:gd name="T60" fmla="*/ 38 w 55"/>
                  <a:gd name="T61" fmla="*/ 3 h 55"/>
                  <a:gd name="T62" fmla="*/ 42 w 55"/>
                  <a:gd name="T63" fmla="*/ 5 h 55"/>
                  <a:gd name="T64" fmla="*/ 47 w 55"/>
                  <a:gd name="T65" fmla="*/ 8 h 55"/>
                  <a:gd name="T66" fmla="*/ 50 w 55"/>
                  <a:gd name="T67" fmla="*/ 11 h 55"/>
                  <a:gd name="T68" fmla="*/ 52 w 55"/>
                  <a:gd name="T69" fmla="*/ 17 h 55"/>
                  <a:gd name="T70" fmla="*/ 54 w 55"/>
                  <a:gd name="T71" fmla="*/ 22 h 55"/>
                  <a:gd name="T72" fmla="*/ 55 w 55"/>
                  <a:gd name="T73" fmla="*/ 27 h 55"/>
                  <a:gd name="T74" fmla="*/ 55 w 55"/>
                  <a:gd name="T75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5" h="55">
                    <a:moveTo>
                      <a:pt x="55" y="27"/>
                    </a:moveTo>
                    <a:lnTo>
                      <a:pt x="55" y="27"/>
                    </a:lnTo>
                    <a:lnTo>
                      <a:pt x="54" y="33"/>
                    </a:lnTo>
                    <a:lnTo>
                      <a:pt x="52" y="38"/>
                    </a:lnTo>
                    <a:lnTo>
                      <a:pt x="50" y="42"/>
                    </a:lnTo>
                    <a:lnTo>
                      <a:pt x="47" y="47"/>
                    </a:lnTo>
                    <a:lnTo>
                      <a:pt x="42" y="50"/>
                    </a:lnTo>
                    <a:lnTo>
                      <a:pt x="38" y="52"/>
                    </a:lnTo>
                    <a:lnTo>
                      <a:pt x="33" y="54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22" y="54"/>
                    </a:lnTo>
                    <a:lnTo>
                      <a:pt x="17" y="52"/>
                    </a:lnTo>
                    <a:lnTo>
                      <a:pt x="11" y="50"/>
                    </a:lnTo>
                    <a:lnTo>
                      <a:pt x="8" y="47"/>
                    </a:lnTo>
                    <a:lnTo>
                      <a:pt x="5" y="42"/>
                    </a:lnTo>
                    <a:lnTo>
                      <a:pt x="3" y="38"/>
                    </a:lnTo>
                    <a:lnTo>
                      <a:pt x="1" y="33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1" y="22"/>
                    </a:lnTo>
                    <a:lnTo>
                      <a:pt x="3" y="17"/>
                    </a:lnTo>
                    <a:lnTo>
                      <a:pt x="5" y="11"/>
                    </a:lnTo>
                    <a:lnTo>
                      <a:pt x="8" y="8"/>
                    </a:lnTo>
                    <a:lnTo>
                      <a:pt x="11" y="5"/>
                    </a:lnTo>
                    <a:lnTo>
                      <a:pt x="17" y="3"/>
                    </a:lnTo>
                    <a:lnTo>
                      <a:pt x="22" y="1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33" y="1"/>
                    </a:lnTo>
                    <a:lnTo>
                      <a:pt x="38" y="3"/>
                    </a:lnTo>
                    <a:lnTo>
                      <a:pt x="42" y="5"/>
                    </a:lnTo>
                    <a:lnTo>
                      <a:pt x="47" y="8"/>
                    </a:lnTo>
                    <a:lnTo>
                      <a:pt x="50" y="11"/>
                    </a:lnTo>
                    <a:lnTo>
                      <a:pt x="52" y="17"/>
                    </a:lnTo>
                    <a:lnTo>
                      <a:pt x="54" y="22"/>
                    </a:lnTo>
                    <a:lnTo>
                      <a:pt x="55" y="27"/>
                    </a:lnTo>
                    <a:lnTo>
                      <a:pt x="55" y="27"/>
                    </a:lnTo>
                    <a:close/>
                  </a:path>
                </a:pathLst>
              </a:custGeom>
              <a:solidFill>
                <a:srgbClr val="1214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21">
                <a:extLst>
                  <a:ext uri="{FF2B5EF4-FFF2-40B4-BE49-F238E27FC236}">
                    <a16:creationId xmlns:a16="http://schemas.microsoft.com/office/drawing/2014/main" id="{0A2C6D0A-FE9B-F840-1391-280FF781E6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4978" y="761435"/>
                <a:ext cx="26653" cy="29615"/>
              </a:xfrm>
              <a:custGeom>
                <a:avLst/>
                <a:gdLst>
                  <a:gd name="T0" fmla="*/ 18 w 18"/>
                  <a:gd name="T1" fmla="*/ 10 h 20"/>
                  <a:gd name="T2" fmla="*/ 18 w 18"/>
                  <a:gd name="T3" fmla="*/ 10 h 20"/>
                  <a:gd name="T4" fmla="*/ 18 w 18"/>
                  <a:gd name="T5" fmla="*/ 14 h 20"/>
                  <a:gd name="T6" fmla="*/ 16 w 18"/>
                  <a:gd name="T7" fmla="*/ 17 h 20"/>
                  <a:gd name="T8" fmla="*/ 13 w 18"/>
                  <a:gd name="T9" fmla="*/ 19 h 20"/>
                  <a:gd name="T10" fmla="*/ 10 w 18"/>
                  <a:gd name="T11" fmla="*/ 20 h 20"/>
                  <a:gd name="T12" fmla="*/ 10 w 18"/>
                  <a:gd name="T13" fmla="*/ 20 h 20"/>
                  <a:gd name="T14" fmla="*/ 5 w 18"/>
                  <a:gd name="T15" fmla="*/ 19 h 20"/>
                  <a:gd name="T16" fmla="*/ 3 w 18"/>
                  <a:gd name="T17" fmla="*/ 17 h 20"/>
                  <a:gd name="T18" fmla="*/ 0 w 18"/>
                  <a:gd name="T19" fmla="*/ 14 h 20"/>
                  <a:gd name="T20" fmla="*/ 0 w 18"/>
                  <a:gd name="T21" fmla="*/ 10 h 20"/>
                  <a:gd name="T22" fmla="*/ 0 w 18"/>
                  <a:gd name="T23" fmla="*/ 10 h 20"/>
                  <a:gd name="T24" fmla="*/ 0 w 18"/>
                  <a:gd name="T25" fmla="*/ 7 h 20"/>
                  <a:gd name="T26" fmla="*/ 3 w 18"/>
                  <a:gd name="T27" fmla="*/ 4 h 20"/>
                  <a:gd name="T28" fmla="*/ 5 w 18"/>
                  <a:gd name="T29" fmla="*/ 2 h 20"/>
                  <a:gd name="T30" fmla="*/ 10 w 18"/>
                  <a:gd name="T31" fmla="*/ 0 h 20"/>
                  <a:gd name="T32" fmla="*/ 10 w 18"/>
                  <a:gd name="T33" fmla="*/ 0 h 20"/>
                  <a:gd name="T34" fmla="*/ 13 w 18"/>
                  <a:gd name="T35" fmla="*/ 2 h 20"/>
                  <a:gd name="T36" fmla="*/ 16 w 18"/>
                  <a:gd name="T37" fmla="*/ 4 h 20"/>
                  <a:gd name="T38" fmla="*/ 18 w 18"/>
                  <a:gd name="T39" fmla="*/ 7 h 20"/>
                  <a:gd name="T40" fmla="*/ 18 w 18"/>
                  <a:gd name="T41" fmla="*/ 10 h 20"/>
                  <a:gd name="T42" fmla="*/ 18 w 18"/>
                  <a:gd name="T43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" h="20">
                    <a:moveTo>
                      <a:pt x="18" y="10"/>
                    </a:moveTo>
                    <a:lnTo>
                      <a:pt x="18" y="10"/>
                    </a:lnTo>
                    <a:lnTo>
                      <a:pt x="18" y="14"/>
                    </a:lnTo>
                    <a:lnTo>
                      <a:pt x="16" y="17"/>
                    </a:lnTo>
                    <a:lnTo>
                      <a:pt x="13" y="19"/>
                    </a:lnTo>
                    <a:lnTo>
                      <a:pt x="10" y="20"/>
                    </a:lnTo>
                    <a:lnTo>
                      <a:pt x="10" y="20"/>
                    </a:lnTo>
                    <a:lnTo>
                      <a:pt x="5" y="19"/>
                    </a:lnTo>
                    <a:lnTo>
                      <a:pt x="3" y="17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3" y="4"/>
                    </a:lnTo>
                    <a:lnTo>
                      <a:pt x="5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3" y="2"/>
                    </a:lnTo>
                    <a:lnTo>
                      <a:pt x="16" y="4"/>
                    </a:lnTo>
                    <a:lnTo>
                      <a:pt x="18" y="7"/>
                    </a:lnTo>
                    <a:lnTo>
                      <a:pt x="18" y="10"/>
                    </a:lnTo>
                    <a:lnTo>
                      <a:pt x="18" y="10"/>
                    </a:lnTo>
                    <a:close/>
                  </a:path>
                </a:pathLst>
              </a:custGeom>
              <a:solidFill>
                <a:srgbClr val="1E27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2">
                <a:extLst>
                  <a:ext uri="{FF2B5EF4-FFF2-40B4-BE49-F238E27FC236}">
                    <a16:creationId xmlns:a16="http://schemas.microsoft.com/office/drawing/2014/main" id="{7D238B6D-9D75-169E-DC60-2AB420F4BF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2017" y="764397"/>
                <a:ext cx="25173" cy="22212"/>
              </a:xfrm>
              <a:custGeom>
                <a:avLst/>
                <a:gdLst>
                  <a:gd name="T0" fmla="*/ 17 w 17"/>
                  <a:gd name="T1" fmla="*/ 8 h 15"/>
                  <a:gd name="T2" fmla="*/ 17 w 17"/>
                  <a:gd name="T3" fmla="*/ 8 h 15"/>
                  <a:gd name="T4" fmla="*/ 17 w 17"/>
                  <a:gd name="T5" fmla="*/ 10 h 15"/>
                  <a:gd name="T6" fmla="*/ 15 w 17"/>
                  <a:gd name="T7" fmla="*/ 13 h 15"/>
                  <a:gd name="T8" fmla="*/ 12 w 17"/>
                  <a:gd name="T9" fmla="*/ 15 h 15"/>
                  <a:gd name="T10" fmla="*/ 8 w 17"/>
                  <a:gd name="T11" fmla="*/ 15 h 15"/>
                  <a:gd name="T12" fmla="*/ 8 w 17"/>
                  <a:gd name="T13" fmla="*/ 15 h 15"/>
                  <a:gd name="T14" fmla="*/ 5 w 17"/>
                  <a:gd name="T15" fmla="*/ 15 h 15"/>
                  <a:gd name="T16" fmla="*/ 3 w 17"/>
                  <a:gd name="T17" fmla="*/ 13 h 15"/>
                  <a:gd name="T18" fmla="*/ 2 w 17"/>
                  <a:gd name="T19" fmla="*/ 10 h 15"/>
                  <a:gd name="T20" fmla="*/ 0 w 17"/>
                  <a:gd name="T21" fmla="*/ 8 h 15"/>
                  <a:gd name="T22" fmla="*/ 0 w 17"/>
                  <a:gd name="T23" fmla="*/ 8 h 15"/>
                  <a:gd name="T24" fmla="*/ 2 w 17"/>
                  <a:gd name="T25" fmla="*/ 5 h 15"/>
                  <a:gd name="T26" fmla="*/ 3 w 17"/>
                  <a:gd name="T27" fmla="*/ 2 h 15"/>
                  <a:gd name="T28" fmla="*/ 5 w 17"/>
                  <a:gd name="T29" fmla="*/ 0 h 15"/>
                  <a:gd name="T30" fmla="*/ 8 w 17"/>
                  <a:gd name="T31" fmla="*/ 0 h 15"/>
                  <a:gd name="T32" fmla="*/ 8 w 17"/>
                  <a:gd name="T33" fmla="*/ 0 h 15"/>
                  <a:gd name="T34" fmla="*/ 12 w 17"/>
                  <a:gd name="T35" fmla="*/ 0 h 15"/>
                  <a:gd name="T36" fmla="*/ 15 w 17"/>
                  <a:gd name="T37" fmla="*/ 2 h 15"/>
                  <a:gd name="T38" fmla="*/ 17 w 17"/>
                  <a:gd name="T39" fmla="*/ 5 h 15"/>
                  <a:gd name="T40" fmla="*/ 17 w 17"/>
                  <a:gd name="T41" fmla="*/ 8 h 15"/>
                  <a:gd name="T42" fmla="*/ 17 w 17"/>
                  <a:gd name="T43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" h="15">
                    <a:moveTo>
                      <a:pt x="17" y="8"/>
                    </a:moveTo>
                    <a:lnTo>
                      <a:pt x="17" y="8"/>
                    </a:lnTo>
                    <a:lnTo>
                      <a:pt x="17" y="10"/>
                    </a:lnTo>
                    <a:lnTo>
                      <a:pt x="15" y="13"/>
                    </a:lnTo>
                    <a:lnTo>
                      <a:pt x="12" y="15"/>
                    </a:lnTo>
                    <a:lnTo>
                      <a:pt x="8" y="15"/>
                    </a:lnTo>
                    <a:lnTo>
                      <a:pt x="8" y="15"/>
                    </a:lnTo>
                    <a:lnTo>
                      <a:pt x="5" y="15"/>
                    </a:lnTo>
                    <a:lnTo>
                      <a:pt x="3" y="13"/>
                    </a:lnTo>
                    <a:lnTo>
                      <a:pt x="2" y="1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5"/>
                    </a:lnTo>
                    <a:lnTo>
                      <a:pt x="3" y="2"/>
                    </a:lnTo>
                    <a:lnTo>
                      <a:pt x="5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5" y="2"/>
                    </a:lnTo>
                    <a:lnTo>
                      <a:pt x="17" y="5"/>
                    </a:lnTo>
                    <a:lnTo>
                      <a:pt x="17" y="8"/>
                    </a:lnTo>
                    <a:lnTo>
                      <a:pt x="17" y="8"/>
                    </a:lnTo>
                    <a:close/>
                  </a:path>
                </a:pathLst>
              </a:custGeom>
              <a:solidFill>
                <a:srgbClr val="2233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23">
                <a:extLst>
                  <a:ext uri="{FF2B5EF4-FFF2-40B4-BE49-F238E27FC236}">
                    <a16:creationId xmlns:a16="http://schemas.microsoft.com/office/drawing/2014/main" id="{88392580-362D-8D11-5EB9-4658E4C5A6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6458" y="768839"/>
                <a:ext cx="10366" cy="13327"/>
              </a:xfrm>
              <a:custGeom>
                <a:avLst/>
                <a:gdLst>
                  <a:gd name="T0" fmla="*/ 7 w 7"/>
                  <a:gd name="T1" fmla="*/ 5 h 9"/>
                  <a:gd name="T2" fmla="*/ 7 w 7"/>
                  <a:gd name="T3" fmla="*/ 5 h 9"/>
                  <a:gd name="T4" fmla="*/ 7 w 7"/>
                  <a:gd name="T5" fmla="*/ 7 h 9"/>
                  <a:gd name="T6" fmla="*/ 4 w 7"/>
                  <a:gd name="T7" fmla="*/ 9 h 9"/>
                  <a:gd name="T8" fmla="*/ 4 w 7"/>
                  <a:gd name="T9" fmla="*/ 9 h 9"/>
                  <a:gd name="T10" fmla="*/ 0 w 7"/>
                  <a:gd name="T11" fmla="*/ 7 h 9"/>
                  <a:gd name="T12" fmla="*/ 0 w 7"/>
                  <a:gd name="T13" fmla="*/ 5 h 9"/>
                  <a:gd name="T14" fmla="*/ 0 w 7"/>
                  <a:gd name="T15" fmla="*/ 5 h 9"/>
                  <a:gd name="T16" fmla="*/ 0 w 7"/>
                  <a:gd name="T17" fmla="*/ 2 h 9"/>
                  <a:gd name="T18" fmla="*/ 4 w 7"/>
                  <a:gd name="T19" fmla="*/ 0 h 9"/>
                  <a:gd name="T20" fmla="*/ 4 w 7"/>
                  <a:gd name="T21" fmla="*/ 0 h 9"/>
                  <a:gd name="T22" fmla="*/ 7 w 7"/>
                  <a:gd name="T23" fmla="*/ 2 h 9"/>
                  <a:gd name="T24" fmla="*/ 7 w 7"/>
                  <a:gd name="T25" fmla="*/ 5 h 9"/>
                  <a:gd name="T26" fmla="*/ 7 w 7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" h="9">
                    <a:moveTo>
                      <a:pt x="7" y="5"/>
                    </a:moveTo>
                    <a:lnTo>
                      <a:pt x="7" y="5"/>
                    </a:lnTo>
                    <a:lnTo>
                      <a:pt x="7" y="7"/>
                    </a:lnTo>
                    <a:lnTo>
                      <a:pt x="4" y="9"/>
                    </a:lnTo>
                    <a:lnTo>
                      <a:pt x="4" y="9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7" y="2"/>
                    </a:lnTo>
                    <a:lnTo>
                      <a:pt x="7" y="5"/>
                    </a:lnTo>
                    <a:lnTo>
                      <a:pt x="7" y="5"/>
                    </a:lnTo>
                    <a:close/>
                  </a:path>
                </a:pathLst>
              </a:custGeom>
              <a:solidFill>
                <a:srgbClr val="2F4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24">
                <a:extLst>
                  <a:ext uri="{FF2B5EF4-FFF2-40B4-BE49-F238E27FC236}">
                    <a16:creationId xmlns:a16="http://schemas.microsoft.com/office/drawing/2014/main" id="{5FF51987-4D5D-DA62-AA2A-466531A2C9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9440" y="767359"/>
                <a:ext cx="22212" cy="29615"/>
              </a:xfrm>
              <a:custGeom>
                <a:avLst/>
                <a:gdLst>
                  <a:gd name="T0" fmla="*/ 15 w 15"/>
                  <a:gd name="T1" fmla="*/ 10 h 20"/>
                  <a:gd name="T2" fmla="*/ 15 w 15"/>
                  <a:gd name="T3" fmla="*/ 10 h 20"/>
                  <a:gd name="T4" fmla="*/ 14 w 15"/>
                  <a:gd name="T5" fmla="*/ 13 h 20"/>
                  <a:gd name="T6" fmla="*/ 12 w 15"/>
                  <a:gd name="T7" fmla="*/ 16 h 20"/>
                  <a:gd name="T8" fmla="*/ 10 w 15"/>
                  <a:gd name="T9" fmla="*/ 18 h 20"/>
                  <a:gd name="T10" fmla="*/ 9 w 15"/>
                  <a:gd name="T11" fmla="*/ 20 h 20"/>
                  <a:gd name="T12" fmla="*/ 9 w 15"/>
                  <a:gd name="T13" fmla="*/ 20 h 20"/>
                  <a:gd name="T14" fmla="*/ 5 w 15"/>
                  <a:gd name="T15" fmla="*/ 18 h 20"/>
                  <a:gd name="T16" fmla="*/ 3 w 15"/>
                  <a:gd name="T17" fmla="*/ 16 h 20"/>
                  <a:gd name="T18" fmla="*/ 2 w 15"/>
                  <a:gd name="T19" fmla="*/ 13 h 20"/>
                  <a:gd name="T20" fmla="*/ 0 w 15"/>
                  <a:gd name="T21" fmla="*/ 10 h 20"/>
                  <a:gd name="T22" fmla="*/ 0 w 15"/>
                  <a:gd name="T23" fmla="*/ 10 h 20"/>
                  <a:gd name="T24" fmla="*/ 2 w 15"/>
                  <a:gd name="T25" fmla="*/ 6 h 20"/>
                  <a:gd name="T26" fmla="*/ 3 w 15"/>
                  <a:gd name="T27" fmla="*/ 3 h 20"/>
                  <a:gd name="T28" fmla="*/ 5 w 15"/>
                  <a:gd name="T29" fmla="*/ 1 h 20"/>
                  <a:gd name="T30" fmla="*/ 9 w 15"/>
                  <a:gd name="T31" fmla="*/ 0 h 20"/>
                  <a:gd name="T32" fmla="*/ 9 w 15"/>
                  <a:gd name="T33" fmla="*/ 0 h 20"/>
                  <a:gd name="T34" fmla="*/ 10 w 15"/>
                  <a:gd name="T35" fmla="*/ 1 h 20"/>
                  <a:gd name="T36" fmla="*/ 12 w 15"/>
                  <a:gd name="T37" fmla="*/ 3 h 20"/>
                  <a:gd name="T38" fmla="*/ 14 w 15"/>
                  <a:gd name="T39" fmla="*/ 6 h 20"/>
                  <a:gd name="T40" fmla="*/ 15 w 15"/>
                  <a:gd name="T41" fmla="*/ 10 h 20"/>
                  <a:gd name="T42" fmla="*/ 15 w 15"/>
                  <a:gd name="T43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20">
                    <a:moveTo>
                      <a:pt x="15" y="10"/>
                    </a:moveTo>
                    <a:lnTo>
                      <a:pt x="15" y="10"/>
                    </a:lnTo>
                    <a:lnTo>
                      <a:pt x="14" y="13"/>
                    </a:lnTo>
                    <a:lnTo>
                      <a:pt x="12" y="16"/>
                    </a:lnTo>
                    <a:lnTo>
                      <a:pt x="10" y="18"/>
                    </a:lnTo>
                    <a:lnTo>
                      <a:pt x="9" y="20"/>
                    </a:lnTo>
                    <a:lnTo>
                      <a:pt x="9" y="20"/>
                    </a:lnTo>
                    <a:lnTo>
                      <a:pt x="5" y="18"/>
                    </a:lnTo>
                    <a:lnTo>
                      <a:pt x="3" y="16"/>
                    </a:lnTo>
                    <a:lnTo>
                      <a:pt x="2" y="13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3" y="3"/>
                    </a:lnTo>
                    <a:lnTo>
                      <a:pt x="5" y="1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10" y="1"/>
                    </a:lnTo>
                    <a:lnTo>
                      <a:pt x="12" y="3"/>
                    </a:lnTo>
                    <a:lnTo>
                      <a:pt x="14" y="6"/>
                    </a:lnTo>
                    <a:lnTo>
                      <a:pt x="15" y="10"/>
                    </a:lnTo>
                    <a:lnTo>
                      <a:pt x="15" y="10"/>
                    </a:lnTo>
                    <a:close/>
                  </a:path>
                </a:pathLst>
              </a:custGeom>
              <a:solidFill>
                <a:srgbClr val="1E27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25">
                <a:extLst>
                  <a:ext uri="{FF2B5EF4-FFF2-40B4-BE49-F238E27FC236}">
                    <a16:creationId xmlns:a16="http://schemas.microsoft.com/office/drawing/2014/main" id="{DAD03506-4427-E205-7907-9C47FE3087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33882" y="771800"/>
                <a:ext cx="16288" cy="19250"/>
              </a:xfrm>
              <a:custGeom>
                <a:avLst/>
                <a:gdLst>
                  <a:gd name="T0" fmla="*/ 11 w 11"/>
                  <a:gd name="T1" fmla="*/ 7 h 13"/>
                  <a:gd name="T2" fmla="*/ 11 w 11"/>
                  <a:gd name="T3" fmla="*/ 7 h 13"/>
                  <a:gd name="T4" fmla="*/ 9 w 11"/>
                  <a:gd name="T5" fmla="*/ 12 h 13"/>
                  <a:gd name="T6" fmla="*/ 6 w 11"/>
                  <a:gd name="T7" fmla="*/ 13 h 13"/>
                  <a:gd name="T8" fmla="*/ 6 w 11"/>
                  <a:gd name="T9" fmla="*/ 13 h 13"/>
                  <a:gd name="T10" fmla="*/ 2 w 11"/>
                  <a:gd name="T11" fmla="*/ 12 h 13"/>
                  <a:gd name="T12" fmla="*/ 0 w 11"/>
                  <a:gd name="T13" fmla="*/ 7 h 13"/>
                  <a:gd name="T14" fmla="*/ 0 w 11"/>
                  <a:gd name="T15" fmla="*/ 7 h 13"/>
                  <a:gd name="T16" fmla="*/ 2 w 11"/>
                  <a:gd name="T17" fmla="*/ 2 h 13"/>
                  <a:gd name="T18" fmla="*/ 6 w 11"/>
                  <a:gd name="T19" fmla="*/ 0 h 13"/>
                  <a:gd name="T20" fmla="*/ 6 w 11"/>
                  <a:gd name="T21" fmla="*/ 0 h 13"/>
                  <a:gd name="T22" fmla="*/ 9 w 11"/>
                  <a:gd name="T23" fmla="*/ 2 h 13"/>
                  <a:gd name="T24" fmla="*/ 11 w 11"/>
                  <a:gd name="T25" fmla="*/ 7 h 13"/>
                  <a:gd name="T26" fmla="*/ 11 w 11"/>
                  <a:gd name="T27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3">
                    <a:moveTo>
                      <a:pt x="11" y="7"/>
                    </a:moveTo>
                    <a:lnTo>
                      <a:pt x="11" y="7"/>
                    </a:lnTo>
                    <a:lnTo>
                      <a:pt x="9" y="12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2" y="12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9" y="2"/>
                    </a:lnTo>
                    <a:lnTo>
                      <a:pt x="11" y="7"/>
                    </a:lnTo>
                    <a:lnTo>
                      <a:pt x="11" y="7"/>
                    </a:lnTo>
                    <a:close/>
                  </a:path>
                </a:pathLst>
              </a:custGeom>
              <a:solidFill>
                <a:srgbClr val="2233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26">
                <a:extLst>
                  <a:ext uri="{FF2B5EF4-FFF2-40B4-BE49-F238E27FC236}">
                    <a16:creationId xmlns:a16="http://schemas.microsoft.com/office/drawing/2014/main" id="{7FC7610D-4B20-9597-5733-AD2F295792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39805" y="774762"/>
                <a:ext cx="7404" cy="11846"/>
              </a:xfrm>
              <a:custGeom>
                <a:avLst/>
                <a:gdLst>
                  <a:gd name="T0" fmla="*/ 5 w 5"/>
                  <a:gd name="T1" fmla="*/ 5 h 8"/>
                  <a:gd name="T2" fmla="*/ 5 w 5"/>
                  <a:gd name="T3" fmla="*/ 5 h 8"/>
                  <a:gd name="T4" fmla="*/ 5 w 5"/>
                  <a:gd name="T5" fmla="*/ 8 h 8"/>
                  <a:gd name="T6" fmla="*/ 2 w 5"/>
                  <a:gd name="T7" fmla="*/ 8 h 8"/>
                  <a:gd name="T8" fmla="*/ 2 w 5"/>
                  <a:gd name="T9" fmla="*/ 8 h 8"/>
                  <a:gd name="T10" fmla="*/ 0 w 5"/>
                  <a:gd name="T11" fmla="*/ 8 h 8"/>
                  <a:gd name="T12" fmla="*/ 0 w 5"/>
                  <a:gd name="T13" fmla="*/ 5 h 8"/>
                  <a:gd name="T14" fmla="*/ 0 w 5"/>
                  <a:gd name="T15" fmla="*/ 5 h 8"/>
                  <a:gd name="T16" fmla="*/ 0 w 5"/>
                  <a:gd name="T17" fmla="*/ 1 h 8"/>
                  <a:gd name="T18" fmla="*/ 2 w 5"/>
                  <a:gd name="T19" fmla="*/ 0 h 8"/>
                  <a:gd name="T20" fmla="*/ 2 w 5"/>
                  <a:gd name="T21" fmla="*/ 0 h 8"/>
                  <a:gd name="T22" fmla="*/ 5 w 5"/>
                  <a:gd name="T23" fmla="*/ 1 h 8"/>
                  <a:gd name="T24" fmla="*/ 5 w 5"/>
                  <a:gd name="T25" fmla="*/ 5 h 8"/>
                  <a:gd name="T26" fmla="*/ 5 w 5"/>
                  <a:gd name="T2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8">
                    <a:moveTo>
                      <a:pt x="5" y="5"/>
                    </a:moveTo>
                    <a:lnTo>
                      <a:pt x="5" y="5"/>
                    </a:lnTo>
                    <a:lnTo>
                      <a:pt x="5" y="8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5" y="1"/>
                    </a:lnTo>
                    <a:lnTo>
                      <a:pt x="5" y="5"/>
                    </a:lnTo>
                    <a:lnTo>
                      <a:pt x="5" y="5"/>
                    </a:lnTo>
                    <a:close/>
                  </a:path>
                </a:pathLst>
              </a:custGeom>
              <a:solidFill>
                <a:srgbClr val="243C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57A821E5-94BA-3719-3608-5B167B0EF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0676" y="2693564"/>
              <a:ext cx="17529" cy="135616"/>
            </a:xfrm>
            <a:custGeom>
              <a:avLst/>
              <a:gdLst>
                <a:gd name="T0" fmla="*/ 8 w 19"/>
                <a:gd name="T1" fmla="*/ 147 h 147"/>
                <a:gd name="T2" fmla="*/ 12 w 19"/>
                <a:gd name="T3" fmla="*/ 147 h 147"/>
                <a:gd name="T4" fmla="*/ 12 w 19"/>
                <a:gd name="T5" fmla="*/ 147 h 147"/>
                <a:gd name="T6" fmla="*/ 13 w 19"/>
                <a:gd name="T7" fmla="*/ 147 h 147"/>
                <a:gd name="T8" fmla="*/ 15 w 19"/>
                <a:gd name="T9" fmla="*/ 145 h 147"/>
                <a:gd name="T10" fmla="*/ 17 w 19"/>
                <a:gd name="T11" fmla="*/ 143 h 147"/>
                <a:gd name="T12" fmla="*/ 19 w 19"/>
                <a:gd name="T13" fmla="*/ 140 h 147"/>
                <a:gd name="T14" fmla="*/ 19 w 19"/>
                <a:gd name="T15" fmla="*/ 7 h 147"/>
                <a:gd name="T16" fmla="*/ 19 w 19"/>
                <a:gd name="T17" fmla="*/ 7 h 147"/>
                <a:gd name="T18" fmla="*/ 17 w 19"/>
                <a:gd name="T19" fmla="*/ 5 h 147"/>
                <a:gd name="T20" fmla="*/ 15 w 19"/>
                <a:gd name="T21" fmla="*/ 4 h 147"/>
                <a:gd name="T22" fmla="*/ 13 w 19"/>
                <a:gd name="T23" fmla="*/ 2 h 147"/>
                <a:gd name="T24" fmla="*/ 12 w 19"/>
                <a:gd name="T25" fmla="*/ 0 h 147"/>
                <a:gd name="T26" fmla="*/ 8 w 19"/>
                <a:gd name="T27" fmla="*/ 0 h 147"/>
                <a:gd name="T28" fmla="*/ 8 w 19"/>
                <a:gd name="T29" fmla="*/ 0 h 147"/>
                <a:gd name="T30" fmla="*/ 5 w 19"/>
                <a:gd name="T31" fmla="*/ 2 h 147"/>
                <a:gd name="T32" fmla="*/ 2 w 19"/>
                <a:gd name="T33" fmla="*/ 4 h 147"/>
                <a:gd name="T34" fmla="*/ 0 w 19"/>
                <a:gd name="T35" fmla="*/ 7 h 147"/>
                <a:gd name="T36" fmla="*/ 0 w 19"/>
                <a:gd name="T37" fmla="*/ 10 h 147"/>
                <a:gd name="T38" fmla="*/ 0 w 19"/>
                <a:gd name="T39" fmla="*/ 138 h 147"/>
                <a:gd name="T40" fmla="*/ 0 w 19"/>
                <a:gd name="T41" fmla="*/ 138 h 147"/>
                <a:gd name="T42" fmla="*/ 0 w 19"/>
                <a:gd name="T43" fmla="*/ 142 h 147"/>
                <a:gd name="T44" fmla="*/ 2 w 19"/>
                <a:gd name="T45" fmla="*/ 145 h 147"/>
                <a:gd name="T46" fmla="*/ 5 w 19"/>
                <a:gd name="T47" fmla="*/ 147 h 147"/>
                <a:gd name="T48" fmla="*/ 8 w 19"/>
                <a:gd name="T49" fmla="*/ 147 h 147"/>
                <a:gd name="T50" fmla="*/ 8 w 19"/>
                <a:gd name="T51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147">
                  <a:moveTo>
                    <a:pt x="8" y="147"/>
                  </a:moveTo>
                  <a:lnTo>
                    <a:pt x="12" y="147"/>
                  </a:lnTo>
                  <a:lnTo>
                    <a:pt x="12" y="147"/>
                  </a:lnTo>
                  <a:lnTo>
                    <a:pt x="13" y="147"/>
                  </a:lnTo>
                  <a:lnTo>
                    <a:pt x="15" y="145"/>
                  </a:lnTo>
                  <a:lnTo>
                    <a:pt x="17" y="143"/>
                  </a:lnTo>
                  <a:lnTo>
                    <a:pt x="19" y="140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7" y="5"/>
                  </a:lnTo>
                  <a:lnTo>
                    <a:pt x="15" y="4"/>
                  </a:lnTo>
                  <a:lnTo>
                    <a:pt x="13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5" y="2"/>
                  </a:lnTo>
                  <a:lnTo>
                    <a:pt x="2" y="4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0" y="142"/>
                  </a:lnTo>
                  <a:lnTo>
                    <a:pt x="2" y="145"/>
                  </a:lnTo>
                  <a:lnTo>
                    <a:pt x="5" y="147"/>
                  </a:lnTo>
                  <a:lnTo>
                    <a:pt x="8" y="147"/>
                  </a:lnTo>
                  <a:lnTo>
                    <a:pt x="8" y="147"/>
                  </a:lnTo>
                  <a:close/>
                </a:path>
              </a:pathLst>
            </a:custGeom>
            <a:gradFill>
              <a:gsLst>
                <a:gs pos="49510">
                  <a:srgbClr val="AEAFB1"/>
                </a:gs>
                <a:gs pos="0">
                  <a:srgbClr val="000000">
                    <a:lumMod val="80000"/>
                    <a:lumOff val="20000"/>
                  </a:srgbClr>
                </a:gs>
                <a:gs pos="100000">
                  <a:srgbClr val="000000">
                    <a:lumMod val="80000"/>
                    <a:lumOff val="20000"/>
                  </a:srgbClr>
                </a:gs>
                <a:gs pos="80000">
                  <a:srgbClr val="868686"/>
                </a:gs>
                <a:gs pos="20000">
                  <a:srgbClr val="333333">
                    <a:lumMod val="50000"/>
                    <a:lumOff val="50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CF0233B9-E1D9-9F29-C068-562D4454DC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0676" y="2956492"/>
              <a:ext cx="17529" cy="250935"/>
            </a:xfrm>
            <a:custGeom>
              <a:avLst/>
              <a:gdLst>
                <a:gd name="T0" fmla="*/ 8 w 19"/>
                <a:gd name="T1" fmla="*/ 272 h 272"/>
                <a:gd name="T2" fmla="*/ 12 w 19"/>
                <a:gd name="T3" fmla="*/ 272 h 272"/>
                <a:gd name="T4" fmla="*/ 12 w 19"/>
                <a:gd name="T5" fmla="*/ 272 h 272"/>
                <a:gd name="T6" fmla="*/ 13 w 19"/>
                <a:gd name="T7" fmla="*/ 270 h 272"/>
                <a:gd name="T8" fmla="*/ 15 w 19"/>
                <a:gd name="T9" fmla="*/ 270 h 272"/>
                <a:gd name="T10" fmla="*/ 17 w 19"/>
                <a:gd name="T11" fmla="*/ 267 h 272"/>
                <a:gd name="T12" fmla="*/ 19 w 19"/>
                <a:gd name="T13" fmla="*/ 265 h 272"/>
                <a:gd name="T14" fmla="*/ 19 w 19"/>
                <a:gd name="T15" fmla="*/ 6 h 272"/>
                <a:gd name="T16" fmla="*/ 19 w 19"/>
                <a:gd name="T17" fmla="*/ 6 h 272"/>
                <a:gd name="T18" fmla="*/ 17 w 19"/>
                <a:gd name="T19" fmla="*/ 3 h 272"/>
                <a:gd name="T20" fmla="*/ 15 w 19"/>
                <a:gd name="T21" fmla="*/ 1 h 272"/>
                <a:gd name="T22" fmla="*/ 13 w 19"/>
                <a:gd name="T23" fmla="*/ 0 h 272"/>
                <a:gd name="T24" fmla="*/ 12 w 19"/>
                <a:gd name="T25" fmla="*/ 0 h 272"/>
                <a:gd name="T26" fmla="*/ 8 w 19"/>
                <a:gd name="T27" fmla="*/ 0 h 272"/>
                <a:gd name="T28" fmla="*/ 8 w 19"/>
                <a:gd name="T29" fmla="*/ 0 h 272"/>
                <a:gd name="T30" fmla="*/ 5 w 19"/>
                <a:gd name="T31" fmla="*/ 0 h 272"/>
                <a:gd name="T32" fmla="*/ 2 w 19"/>
                <a:gd name="T33" fmla="*/ 1 h 272"/>
                <a:gd name="T34" fmla="*/ 0 w 19"/>
                <a:gd name="T35" fmla="*/ 5 h 272"/>
                <a:gd name="T36" fmla="*/ 0 w 19"/>
                <a:gd name="T37" fmla="*/ 8 h 272"/>
                <a:gd name="T38" fmla="*/ 0 w 19"/>
                <a:gd name="T39" fmla="*/ 262 h 272"/>
                <a:gd name="T40" fmla="*/ 0 w 19"/>
                <a:gd name="T41" fmla="*/ 262 h 272"/>
                <a:gd name="T42" fmla="*/ 0 w 19"/>
                <a:gd name="T43" fmla="*/ 265 h 272"/>
                <a:gd name="T44" fmla="*/ 2 w 19"/>
                <a:gd name="T45" fmla="*/ 269 h 272"/>
                <a:gd name="T46" fmla="*/ 5 w 19"/>
                <a:gd name="T47" fmla="*/ 270 h 272"/>
                <a:gd name="T48" fmla="*/ 8 w 19"/>
                <a:gd name="T49" fmla="*/ 272 h 272"/>
                <a:gd name="T50" fmla="*/ 8 w 19"/>
                <a:gd name="T51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72">
                  <a:moveTo>
                    <a:pt x="8" y="272"/>
                  </a:moveTo>
                  <a:lnTo>
                    <a:pt x="12" y="272"/>
                  </a:lnTo>
                  <a:lnTo>
                    <a:pt x="12" y="272"/>
                  </a:lnTo>
                  <a:lnTo>
                    <a:pt x="13" y="270"/>
                  </a:lnTo>
                  <a:lnTo>
                    <a:pt x="15" y="270"/>
                  </a:lnTo>
                  <a:lnTo>
                    <a:pt x="17" y="267"/>
                  </a:lnTo>
                  <a:lnTo>
                    <a:pt x="19" y="265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7" y="3"/>
                  </a:lnTo>
                  <a:lnTo>
                    <a:pt x="15" y="1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5" y="0"/>
                  </a:lnTo>
                  <a:lnTo>
                    <a:pt x="2" y="1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0" y="265"/>
                  </a:lnTo>
                  <a:lnTo>
                    <a:pt x="2" y="269"/>
                  </a:lnTo>
                  <a:lnTo>
                    <a:pt x="5" y="270"/>
                  </a:lnTo>
                  <a:lnTo>
                    <a:pt x="8" y="272"/>
                  </a:lnTo>
                  <a:lnTo>
                    <a:pt x="8" y="272"/>
                  </a:lnTo>
                  <a:close/>
                </a:path>
              </a:pathLst>
            </a:custGeom>
            <a:gradFill>
              <a:gsLst>
                <a:gs pos="49510">
                  <a:srgbClr val="AEAFB1"/>
                </a:gs>
                <a:gs pos="0">
                  <a:srgbClr val="000000">
                    <a:lumMod val="80000"/>
                    <a:lumOff val="20000"/>
                  </a:srgbClr>
                </a:gs>
                <a:gs pos="100000">
                  <a:srgbClr val="000000">
                    <a:lumMod val="80000"/>
                    <a:lumOff val="20000"/>
                  </a:srgbClr>
                </a:gs>
                <a:gs pos="80000">
                  <a:srgbClr val="868686"/>
                </a:gs>
                <a:gs pos="20000">
                  <a:srgbClr val="333333">
                    <a:lumMod val="50000"/>
                    <a:lumOff val="50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5542C91F-EB49-D7F0-6332-80909D981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586" y="3038599"/>
              <a:ext cx="13839" cy="416072"/>
            </a:xfrm>
            <a:custGeom>
              <a:avLst/>
              <a:gdLst>
                <a:gd name="T0" fmla="*/ 7 w 15"/>
                <a:gd name="T1" fmla="*/ 0 h 451"/>
                <a:gd name="T2" fmla="*/ 7 w 15"/>
                <a:gd name="T3" fmla="*/ 0 h 451"/>
                <a:gd name="T4" fmla="*/ 7 w 15"/>
                <a:gd name="T5" fmla="*/ 0 h 451"/>
                <a:gd name="T6" fmla="*/ 3 w 15"/>
                <a:gd name="T7" fmla="*/ 1 h 451"/>
                <a:gd name="T8" fmla="*/ 2 w 15"/>
                <a:gd name="T9" fmla="*/ 1 h 451"/>
                <a:gd name="T10" fmla="*/ 0 w 15"/>
                <a:gd name="T11" fmla="*/ 5 h 451"/>
                <a:gd name="T12" fmla="*/ 0 w 15"/>
                <a:gd name="T13" fmla="*/ 7 h 451"/>
                <a:gd name="T14" fmla="*/ 0 w 15"/>
                <a:gd name="T15" fmla="*/ 444 h 451"/>
                <a:gd name="T16" fmla="*/ 0 w 15"/>
                <a:gd name="T17" fmla="*/ 444 h 451"/>
                <a:gd name="T18" fmla="*/ 0 w 15"/>
                <a:gd name="T19" fmla="*/ 446 h 451"/>
                <a:gd name="T20" fmla="*/ 2 w 15"/>
                <a:gd name="T21" fmla="*/ 449 h 451"/>
                <a:gd name="T22" fmla="*/ 3 w 15"/>
                <a:gd name="T23" fmla="*/ 449 h 451"/>
                <a:gd name="T24" fmla="*/ 7 w 15"/>
                <a:gd name="T25" fmla="*/ 451 h 451"/>
                <a:gd name="T26" fmla="*/ 7 w 15"/>
                <a:gd name="T27" fmla="*/ 451 h 451"/>
                <a:gd name="T28" fmla="*/ 7 w 15"/>
                <a:gd name="T29" fmla="*/ 451 h 451"/>
                <a:gd name="T30" fmla="*/ 10 w 15"/>
                <a:gd name="T31" fmla="*/ 449 h 451"/>
                <a:gd name="T32" fmla="*/ 13 w 15"/>
                <a:gd name="T33" fmla="*/ 447 h 451"/>
                <a:gd name="T34" fmla="*/ 15 w 15"/>
                <a:gd name="T35" fmla="*/ 444 h 451"/>
                <a:gd name="T36" fmla="*/ 15 w 15"/>
                <a:gd name="T37" fmla="*/ 441 h 451"/>
                <a:gd name="T38" fmla="*/ 15 w 15"/>
                <a:gd name="T39" fmla="*/ 10 h 451"/>
                <a:gd name="T40" fmla="*/ 15 w 15"/>
                <a:gd name="T41" fmla="*/ 10 h 451"/>
                <a:gd name="T42" fmla="*/ 15 w 15"/>
                <a:gd name="T43" fmla="*/ 7 h 451"/>
                <a:gd name="T44" fmla="*/ 13 w 15"/>
                <a:gd name="T45" fmla="*/ 3 h 451"/>
                <a:gd name="T46" fmla="*/ 10 w 15"/>
                <a:gd name="T47" fmla="*/ 1 h 451"/>
                <a:gd name="T48" fmla="*/ 7 w 15"/>
                <a:gd name="T49" fmla="*/ 0 h 451"/>
                <a:gd name="T50" fmla="*/ 7 w 15"/>
                <a:gd name="T51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" h="451">
                  <a:moveTo>
                    <a:pt x="7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3" y="1"/>
                  </a:lnTo>
                  <a:lnTo>
                    <a:pt x="2" y="1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444"/>
                  </a:lnTo>
                  <a:lnTo>
                    <a:pt x="0" y="444"/>
                  </a:lnTo>
                  <a:lnTo>
                    <a:pt x="0" y="446"/>
                  </a:lnTo>
                  <a:lnTo>
                    <a:pt x="2" y="449"/>
                  </a:lnTo>
                  <a:lnTo>
                    <a:pt x="3" y="449"/>
                  </a:lnTo>
                  <a:lnTo>
                    <a:pt x="7" y="451"/>
                  </a:lnTo>
                  <a:lnTo>
                    <a:pt x="7" y="451"/>
                  </a:lnTo>
                  <a:lnTo>
                    <a:pt x="7" y="451"/>
                  </a:lnTo>
                  <a:lnTo>
                    <a:pt x="10" y="449"/>
                  </a:lnTo>
                  <a:lnTo>
                    <a:pt x="13" y="447"/>
                  </a:lnTo>
                  <a:lnTo>
                    <a:pt x="15" y="444"/>
                  </a:lnTo>
                  <a:lnTo>
                    <a:pt x="15" y="441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5" y="7"/>
                  </a:lnTo>
                  <a:lnTo>
                    <a:pt x="13" y="3"/>
                  </a:lnTo>
                  <a:lnTo>
                    <a:pt x="10" y="1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49510">
                  <a:srgbClr val="AEAFB1"/>
                </a:gs>
                <a:gs pos="0">
                  <a:srgbClr val="000000">
                    <a:lumMod val="80000"/>
                    <a:lumOff val="20000"/>
                  </a:srgbClr>
                </a:gs>
                <a:gs pos="100000">
                  <a:srgbClr val="000000">
                    <a:lumMod val="80000"/>
                    <a:lumOff val="20000"/>
                  </a:srgbClr>
                </a:gs>
                <a:gs pos="80000">
                  <a:srgbClr val="868686"/>
                </a:gs>
                <a:gs pos="20000">
                  <a:srgbClr val="333333">
                    <a:lumMod val="50000"/>
                    <a:lumOff val="50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241D647D-57D8-3383-660E-E4842DCC6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0676" y="3280308"/>
              <a:ext cx="17529" cy="257392"/>
            </a:xfrm>
            <a:custGeom>
              <a:avLst/>
              <a:gdLst>
                <a:gd name="T0" fmla="*/ 8 w 19"/>
                <a:gd name="T1" fmla="*/ 279 h 279"/>
                <a:gd name="T2" fmla="*/ 12 w 19"/>
                <a:gd name="T3" fmla="*/ 279 h 279"/>
                <a:gd name="T4" fmla="*/ 12 w 19"/>
                <a:gd name="T5" fmla="*/ 279 h 279"/>
                <a:gd name="T6" fmla="*/ 13 w 19"/>
                <a:gd name="T7" fmla="*/ 279 h 279"/>
                <a:gd name="T8" fmla="*/ 15 w 19"/>
                <a:gd name="T9" fmla="*/ 278 h 279"/>
                <a:gd name="T10" fmla="*/ 17 w 19"/>
                <a:gd name="T11" fmla="*/ 276 h 279"/>
                <a:gd name="T12" fmla="*/ 19 w 19"/>
                <a:gd name="T13" fmla="*/ 273 h 279"/>
                <a:gd name="T14" fmla="*/ 19 w 19"/>
                <a:gd name="T15" fmla="*/ 7 h 279"/>
                <a:gd name="T16" fmla="*/ 19 w 19"/>
                <a:gd name="T17" fmla="*/ 7 h 279"/>
                <a:gd name="T18" fmla="*/ 17 w 19"/>
                <a:gd name="T19" fmla="*/ 4 h 279"/>
                <a:gd name="T20" fmla="*/ 15 w 19"/>
                <a:gd name="T21" fmla="*/ 2 h 279"/>
                <a:gd name="T22" fmla="*/ 13 w 19"/>
                <a:gd name="T23" fmla="*/ 0 h 279"/>
                <a:gd name="T24" fmla="*/ 12 w 19"/>
                <a:gd name="T25" fmla="*/ 0 h 279"/>
                <a:gd name="T26" fmla="*/ 8 w 19"/>
                <a:gd name="T27" fmla="*/ 0 h 279"/>
                <a:gd name="T28" fmla="*/ 8 w 19"/>
                <a:gd name="T29" fmla="*/ 0 h 279"/>
                <a:gd name="T30" fmla="*/ 5 w 19"/>
                <a:gd name="T31" fmla="*/ 0 h 279"/>
                <a:gd name="T32" fmla="*/ 2 w 19"/>
                <a:gd name="T33" fmla="*/ 2 h 279"/>
                <a:gd name="T34" fmla="*/ 0 w 19"/>
                <a:gd name="T35" fmla="*/ 5 h 279"/>
                <a:gd name="T36" fmla="*/ 0 w 19"/>
                <a:gd name="T37" fmla="*/ 9 h 279"/>
                <a:gd name="T38" fmla="*/ 0 w 19"/>
                <a:gd name="T39" fmla="*/ 271 h 279"/>
                <a:gd name="T40" fmla="*/ 0 w 19"/>
                <a:gd name="T41" fmla="*/ 271 h 279"/>
                <a:gd name="T42" fmla="*/ 0 w 19"/>
                <a:gd name="T43" fmla="*/ 274 h 279"/>
                <a:gd name="T44" fmla="*/ 2 w 19"/>
                <a:gd name="T45" fmla="*/ 278 h 279"/>
                <a:gd name="T46" fmla="*/ 5 w 19"/>
                <a:gd name="T47" fmla="*/ 279 h 279"/>
                <a:gd name="T48" fmla="*/ 8 w 19"/>
                <a:gd name="T49" fmla="*/ 279 h 279"/>
                <a:gd name="T50" fmla="*/ 8 w 19"/>
                <a:gd name="T51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79">
                  <a:moveTo>
                    <a:pt x="8" y="279"/>
                  </a:moveTo>
                  <a:lnTo>
                    <a:pt x="12" y="279"/>
                  </a:lnTo>
                  <a:lnTo>
                    <a:pt x="12" y="279"/>
                  </a:lnTo>
                  <a:lnTo>
                    <a:pt x="13" y="279"/>
                  </a:lnTo>
                  <a:lnTo>
                    <a:pt x="15" y="278"/>
                  </a:lnTo>
                  <a:lnTo>
                    <a:pt x="17" y="276"/>
                  </a:lnTo>
                  <a:lnTo>
                    <a:pt x="19" y="273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7" y="4"/>
                  </a:lnTo>
                  <a:lnTo>
                    <a:pt x="15" y="2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5"/>
                  </a:lnTo>
                  <a:lnTo>
                    <a:pt x="0" y="9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274"/>
                  </a:lnTo>
                  <a:lnTo>
                    <a:pt x="2" y="278"/>
                  </a:lnTo>
                  <a:lnTo>
                    <a:pt x="5" y="279"/>
                  </a:lnTo>
                  <a:lnTo>
                    <a:pt x="8" y="279"/>
                  </a:lnTo>
                  <a:lnTo>
                    <a:pt x="8" y="279"/>
                  </a:lnTo>
                  <a:close/>
                </a:path>
              </a:pathLst>
            </a:custGeom>
            <a:gradFill>
              <a:gsLst>
                <a:gs pos="49510">
                  <a:srgbClr val="AEAFB1"/>
                </a:gs>
                <a:gs pos="0">
                  <a:srgbClr val="000000">
                    <a:lumMod val="80000"/>
                    <a:lumOff val="20000"/>
                  </a:srgbClr>
                </a:gs>
                <a:gs pos="100000">
                  <a:srgbClr val="000000">
                    <a:lumMod val="80000"/>
                    <a:lumOff val="20000"/>
                  </a:srgbClr>
                </a:gs>
                <a:gs pos="80000">
                  <a:srgbClr val="868686"/>
                </a:gs>
                <a:gs pos="20000">
                  <a:srgbClr val="333333">
                    <a:lumMod val="50000"/>
                    <a:lumOff val="50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CFBB3DFC-9381-7AAC-06E3-5D173D102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096" y="3250318"/>
            <a:ext cx="2574908" cy="1287454"/>
          </a:xfrm>
          <a:prstGeom prst="rect">
            <a:avLst/>
          </a:prstGeom>
        </p:spPr>
      </p:pic>
      <p:sp>
        <p:nvSpPr>
          <p:cNvPr id="51" name="오른쪽 화살표[R] 50">
            <a:extLst>
              <a:ext uri="{FF2B5EF4-FFF2-40B4-BE49-F238E27FC236}">
                <a16:creationId xmlns:a16="http://schemas.microsoft.com/office/drawing/2014/main" id="{F746443E-C5CE-C796-E340-19CF36BAE3CE}"/>
              </a:ext>
            </a:extLst>
          </p:cNvPr>
          <p:cNvSpPr/>
          <p:nvPr/>
        </p:nvSpPr>
        <p:spPr>
          <a:xfrm>
            <a:off x="3621807" y="3686268"/>
            <a:ext cx="964951" cy="415555"/>
          </a:xfrm>
          <a:prstGeom prst="rightArrow">
            <a:avLst/>
          </a:prstGeom>
          <a:solidFill>
            <a:srgbClr val="1E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52" name="오른쪽 화살표[R] 51">
            <a:extLst>
              <a:ext uri="{FF2B5EF4-FFF2-40B4-BE49-F238E27FC236}">
                <a16:creationId xmlns:a16="http://schemas.microsoft.com/office/drawing/2014/main" id="{57150B4F-719E-1FBF-F92D-5998BF80C268}"/>
              </a:ext>
            </a:extLst>
          </p:cNvPr>
          <p:cNvSpPr/>
          <p:nvPr/>
        </p:nvSpPr>
        <p:spPr>
          <a:xfrm>
            <a:off x="7740488" y="3686267"/>
            <a:ext cx="964951" cy="415555"/>
          </a:xfrm>
          <a:prstGeom prst="rightArrow">
            <a:avLst/>
          </a:prstGeom>
          <a:solidFill>
            <a:srgbClr val="1E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7C22A059-235D-BEC0-2110-8CF9CE6A68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22" t="31446" r="19333" b="34736"/>
          <a:stretch/>
        </p:blipFill>
        <p:spPr>
          <a:xfrm>
            <a:off x="9097378" y="1679266"/>
            <a:ext cx="1952163" cy="575521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447DE65-848D-5396-A7EC-D4001AFCC780}"/>
              </a:ext>
            </a:extLst>
          </p:cNvPr>
          <p:cNvSpPr txBox="1"/>
          <p:nvPr/>
        </p:nvSpPr>
        <p:spPr>
          <a:xfrm>
            <a:off x="9852118" y="3304211"/>
            <a:ext cx="44339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4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Dotum Medium" pitchFamily="2" charset="-127"/>
                <a:ea typeface="KoPubDotum Medium" pitchFamily="2" charset="-127"/>
                <a:cs typeface="SF Pro Display Light" pitchFamily="2" charset="0"/>
              </a:rPr>
              <a:t>멍</a:t>
            </a:r>
            <a:endParaRPr lang="en-US" altLang="ko-KR" sz="40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Dotum Medium" pitchFamily="2" charset="-127"/>
              <a:ea typeface="KoPubDotum Medium" pitchFamily="2" charset="-127"/>
              <a:cs typeface="SF Pro Display Light" pitchFamily="2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490CD2A-9AD1-6EF3-D90E-EA82055DD871}"/>
              </a:ext>
            </a:extLst>
          </p:cNvPr>
          <p:cNvGrpSpPr/>
          <p:nvPr/>
        </p:nvGrpSpPr>
        <p:grpSpPr>
          <a:xfrm>
            <a:off x="1343006" y="2891432"/>
            <a:ext cx="1968463" cy="2049485"/>
            <a:chOff x="2132550" y="2381069"/>
            <a:chExt cx="2311685" cy="2311685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C36EA94-5508-B51E-DDBB-DB011788DAA6}"/>
                </a:ext>
              </a:extLst>
            </p:cNvPr>
            <p:cNvGrpSpPr/>
            <p:nvPr/>
          </p:nvGrpSpPr>
          <p:grpSpPr>
            <a:xfrm>
              <a:off x="2132550" y="2381069"/>
              <a:ext cx="2311685" cy="2311685"/>
              <a:chOff x="2132550" y="2381069"/>
              <a:chExt cx="2311685" cy="2311685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FDB5BB15-2C17-5109-A031-D37A5F63EB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32550" y="2381069"/>
                <a:ext cx="2311685" cy="2311685"/>
              </a:xfrm>
              <a:prstGeom prst="rect">
                <a:avLst/>
              </a:prstGeom>
            </p:spPr>
          </p:pic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CED344D5-6006-391B-9B99-9AE628FBF78A}"/>
                  </a:ext>
                </a:extLst>
              </p:cNvPr>
              <p:cNvSpPr/>
              <p:nvPr/>
            </p:nvSpPr>
            <p:spPr>
              <a:xfrm>
                <a:off x="2537717" y="2671281"/>
                <a:ext cx="1623316" cy="17260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US" alt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9D589E-04FC-DE90-138C-D5EF1CD2C318}"/>
                </a:ext>
              </a:extLst>
            </p:cNvPr>
            <p:cNvSpPr txBox="1"/>
            <p:nvPr/>
          </p:nvSpPr>
          <p:spPr>
            <a:xfrm>
              <a:off x="2690264" y="2764867"/>
              <a:ext cx="1179577" cy="156218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z="9000" b="1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Dotum Medium" pitchFamily="2" charset="-127"/>
                  <a:ea typeface="KoPubDotum Medium" pitchFamily="2" charset="-127"/>
                  <a:cs typeface="SF Pro Display Light" pitchFamily="2" charset="0"/>
                </a:rPr>
                <a:t>멍</a:t>
              </a:r>
              <a:endParaRPr lang="en-US" altLang="ko-KR" sz="9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Dotum Medium" pitchFamily="2" charset="-127"/>
                <a:ea typeface="KoPubDotum Medium" pitchFamily="2" charset="-127"/>
                <a:cs typeface="SF Pro Display Light" pitchFamily="2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2A94802-ECA1-EBBB-4CFD-B029E47E2957}"/>
              </a:ext>
            </a:extLst>
          </p:cNvPr>
          <p:cNvSpPr txBox="1"/>
          <p:nvPr/>
        </p:nvSpPr>
        <p:spPr>
          <a:xfrm>
            <a:off x="9469022" y="3979729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sz="8000" dirty="0"/>
              <a:t>🐶</a:t>
            </a:r>
            <a:endParaRPr kumimoji="1" lang="ko-US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235013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49F0"/>
      </a:accent1>
      <a:accent2>
        <a:srgbClr val="7879B2"/>
      </a:accent2>
      <a:accent3>
        <a:srgbClr val="5D667B"/>
      </a:accent3>
      <a:accent4>
        <a:srgbClr val="00ABB2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7">
      <a:majorFont>
        <a:latin typeface="Pretendard ExtraBold"/>
        <a:ea typeface="Pretendard ExtraBold"/>
        <a:cs typeface=""/>
      </a:majorFont>
      <a:minorFont>
        <a:latin typeface="Pretendard Light"/>
        <a:ea typeface="Pretendard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6219</TotalTime>
  <Words>572</Words>
  <Application>Microsoft Macintosh PowerPoint</Application>
  <PresentationFormat>와이드스크린</PresentationFormat>
  <Paragraphs>164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5" baseType="lpstr">
      <vt:lpstr>Roboto</vt:lpstr>
      <vt:lpstr>맑은 고딕</vt:lpstr>
      <vt:lpstr>Pretendard Light</vt:lpstr>
      <vt:lpstr>SF PRO DISPLAY LIGHT</vt:lpstr>
      <vt:lpstr>Pretendard Black</vt:lpstr>
      <vt:lpstr>KOPUBDOTUM MEDIUM</vt:lpstr>
      <vt:lpstr>SF Pro Display</vt:lpstr>
      <vt:lpstr>Pretendard ExtraBold</vt:lpstr>
      <vt:lpstr>KOPUBDOTUM MEDIUM</vt:lpstr>
      <vt:lpstr>검은고딕 블랙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Jung Taewon</dc:creator>
  <cp:lastModifiedBy>신찬규</cp:lastModifiedBy>
  <cp:revision>18</cp:revision>
  <dcterms:created xsi:type="dcterms:W3CDTF">2022-03-08T09:40:54Z</dcterms:created>
  <dcterms:modified xsi:type="dcterms:W3CDTF">2022-09-19T08:08:19Z</dcterms:modified>
</cp:coreProperties>
</file>